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7" r:id="rId4"/>
    <p:sldId id="259" r:id="rId5"/>
    <p:sldId id="262" r:id="rId6"/>
    <p:sldId id="263" r:id="rId7"/>
    <p:sldId id="265" r:id="rId8"/>
    <p:sldId id="266" r:id="rId9"/>
    <p:sldId id="270" r:id="rId10"/>
    <p:sldId id="268" r:id="rId11"/>
    <p:sldId id="269" r:id="rId12"/>
    <p:sldId id="271" r:id="rId13"/>
    <p:sldId id="272" r:id="rId14"/>
    <p:sldId id="273" r:id="rId15"/>
    <p:sldId id="274" r:id="rId16"/>
    <p:sldId id="278" r:id="rId17"/>
    <p:sldId id="279" r:id="rId18"/>
    <p:sldId id="280" r:id="rId19"/>
    <p:sldId id="282" r:id="rId20"/>
    <p:sldId id="281" r:id="rId21"/>
    <p:sldId id="284" r:id="rId22"/>
    <p:sldId id="285" r:id="rId23"/>
    <p:sldId id="276" r:id="rId24"/>
    <p:sldId id="277" r:id="rId25"/>
    <p:sldId id="286" r:id="rId26"/>
    <p:sldId id="288" r:id="rId27"/>
    <p:sldId id="290" r:id="rId28"/>
    <p:sldId id="289" r:id="rId29"/>
    <p:sldId id="292" r:id="rId30"/>
    <p:sldId id="291" r:id="rId31"/>
    <p:sldId id="293" r:id="rId32"/>
  </p:sldIdLst>
  <p:sldSz cx="9906000" cy="6858000" type="A4"/>
  <p:notesSz cx="6858000" cy="9144000"/>
  <p:embeddedFontLs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06E47-6D68-4646-BB2B-FF0346DEBA0E}" v="3505" dt="2024-05-05T11:07:08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1577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zz Flair" userId="af38644466e90d59" providerId="LiveId" clId="{D4806E47-6D68-4646-BB2B-FF0346DEBA0E}"/>
    <pc:docChg chg="undo redo custSel addSld delSld modSld sldOrd">
      <pc:chgData name="Sizz Flair" userId="af38644466e90d59" providerId="LiveId" clId="{D4806E47-6D68-4646-BB2B-FF0346DEBA0E}" dt="2024-05-05T11:07:08.283" v="7593" actId="113"/>
      <pc:docMkLst>
        <pc:docMk/>
      </pc:docMkLst>
      <pc:sldChg chg="addSp delSp modSp mod">
        <pc:chgData name="Sizz Flair" userId="af38644466e90d59" providerId="LiveId" clId="{D4806E47-6D68-4646-BB2B-FF0346DEBA0E}" dt="2024-05-05T10:59:12.087" v="7413" actId="1076"/>
        <pc:sldMkLst>
          <pc:docMk/>
          <pc:sldMk cId="3047199212" sldId="256"/>
        </pc:sldMkLst>
        <pc:spChg chg="add del mod">
          <ac:chgData name="Sizz Flair" userId="af38644466e90d59" providerId="LiveId" clId="{D4806E47-6D68-4646-BB2B-FF0346DEBA0E}" dt="2024-05-05T10:58:49.744" v="7379" actId="478"/>
          <ac:spMkLst>
            <pc:docMk/>
            <pc:sldMk cId="3047199212" sldId="256"/>
            <ac:spMk id="2" creationId="{F6360DC6-D5E9-2A8C-7283-A8D6A0B78332}"/>
          </ac:spMkLst>
        </pc:spChg>
        <pc:spChg chg="add mod">
          <ac:chgData name="Sizz Flair" userId="af38644466e90d59" providerId="LiveId" clId="{D4806E47-6D68-4646-BB2B-FF0346DEBA0E}" dt="2024-05-05T10:59:12.087" v="7413" actId="1076"/>
          <ac:spMkLst>
            <pc:docMk/>
            <pc:sldMk cId="3047199212" sldId="256"/>
            <ac:spMk id="4" creationId="{DFCB16ED-3646-2C8C-1E42-AEC349E377AC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8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0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26:08.841" v="96" actId="2711"/>
        <pc:sldMkLst>
          <pc:docMk/>
          <pc:sldMk cId="2652781038" sldId="257"/>
        </pc:sldMkLst>
        <pc:spChg chg="mod">
          <ac:chgData name="Sizz Flair" userId="af38644466e90d59" providerId="LiveId" clId="{D4806E47-6D68-4646-BB2B-FF0346DEBA0E}" dt="2024-05-04T10:26:08.841" v="96" actId="2711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5T10:59:53.794" v="7483" actId="20577"/>
        <pc:sldMkLst>
          <pc:docMk/>
          <pc:sldMk cId="2989751897" sldId="258"/>
        </pc:sldMkLst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2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5" creationId="{00000000-0000-0000-0000-000000000000}"/>
          </ac:spMkLst>
        </pc:spChg>
        <pc:spChg chg="mod">
          <ac:chgData name="Sizz Flair" userId="af38644466e90d59" providerId="LiveId" clId="{D4806E47-6D68-4646-BB2B-FF0346DEBA0E}" dt="2024-05-05T10:59:53.794" v="7483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D4806E47-6D68-4646-BB2B-FF0346DEBA0E}" dt="2024-05-04T11:02:54.083" v="1380" actId="20577"/>
        <pc:sldMkLst>
          <pc:docMk/>
          <pc:sldMk cId="3737701246" sldId="259"/>
        </pc:sldMkLst>
        <pc:spChg chg="mod">
          <ac:chgData name="Sizz Flair" userId="af38644466e90d59" providerId="LiveId" clId="{D4806E47-6D68-4646-BB2B-FF0346DEBA0E}" dt="2024-05-04T10:26:13.795" v="97" actId="2711"/>
          <ac:spMkLst>
            <pc:docMk/>
            <pc:sldMk cId="3737701246" sldId="259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54.083" v="1380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0:30:19.015" v="103" actId="478"/>
          <ac:picMkLst>
            <pc:docMk/>
            <pc:sldMk cId="3737701246" sldId="259"/>
            <ac:picMk id="6" creationId="{61E04994-BB9E-D3CC-3727-A42FC62C2339}"/>
          </ac:picMkLst>
        </pc:picChg>
      </pc:sldChg>
      <pc:sldChg chg="del">
        <pc:chgData name="Sizz Flair" userId="af38644466e90d59" providerId="LiveId" clId="{D4806E47-6D68-4646-BB2B-FF0346DEBA0E}" dt="2024-05-05T10:48:48.175" v="7263" actId="47"/>
        <pc:sldMkLst>
          <pc:docMk/>
          <pc:sldMk cId="2443517841" sldId="260"/>
        </pc:sldMkLst>
      </pc:sldChg>
      <pc:sldChg chg="del">
        <pc:chgData name="Sizz Flair" userId="af38644466e90d59" providerId="LiveId" clId="{D4806E47-6D68-4646-BB2B-FF0346DEBA0E}" dt="2024-05-05T10:48:49.144" v="7264" actId="47"/>
        <pc:sldMkLst>
          <pc:docMk/>
          <pc:sldMk cId="1613039829" sldId="261"/>
        </pc:sldMkLst>
      </pc:sldChg>
      <pc:sldChg chg="modSp mod">
        <pc:chgData name="Sizz Flair" userId="af38644466e90d59" providerId="LiveId" clId="{D4806E47-6D68-4646-BB2B-FF0346DEBA0E}" dt="2024-05-04T11:02:49.531" v="1378" actId="20577"/>
        <pc:sldMkLst>
          <pc:docMk/>
          <pc:sldMk cId="3137714587" sldId="262"/>
        </pc:sldMkLst>
        <pc:spChg chg="mod">
          <ac:chgData name="Sizz Flair" userId="af38644466e90d59" providerId="LiveId" clId="{D4806E47-6D68-4646-BB2B-FF0346DEBA0E}" dt="2024-05-04T10:26:20.563" v="98" actId="2711"/>
          <ac:spMkLst>
            <pc:docMk/>
            <pc:sldMk cId="3137714587" sldId="262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49.531" v="1378" actId="20577"/>
          <ac:spMkLst>
            <pc:docMk/>
            <pc:sldMk cId="3137714587" sldId="262"/>
            <ac:spMk id="33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37:24.143" v="247" actId="2711"/>
        <pc:sldMkLst>
          <pc:docMk/>
          <pc:sldMk cId="2117770974" sldId="263"/>
        </pc:sldMkLst>
        <pc:spChg chg="mod">
          <ac:chgData name="Sizz Flair" userId="af38644466e90d59" providerId="LiveId" clId="{D4806E47-6D68-4646-BB2B-FF0346DEBA0E}" dt="2024-05-04T10:35:03.320" v="208" actId="20577"/>
          <ac:spMkLst>
            <pc:docMk/>
            <pc:sldMk cId="2117770974" sldId="263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0:37:24.143" v="247" actId="2711"/>
          <ac:spMkLst>
            <pc:docMk/>
            <pc:sldMk cId="2117770974" sldId="26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D4806E47-6D68-4646-BB2B-FF0346DEBA0E}" dt="2024-05-04T10:38:08.909" v="252" actId="47"/>
        <pc:sldMkLst>
          <pc:docMk/>
          <pc:sldMk cId="4232595450" sldId="264"/>
        </pc:sldMkLst>
        <pc:spChg chg="mod">
          <ac:chgData name="Sizz Flair" userId="af38644466e90d59" providerId="LiveId" clId="{D4806E47-6D68-4646-BB2B-FF0346DEBA0E}" dt="2024-05-04T10:37:35.573" v="248" actId="2711"/>
          <ac:spMkLst>
            <pc:docMk/>
            <pc:sldMk cId="4232595450" sldId="264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4T11:02:33.644" v="1374" actId="20577"/>
        <pc:sldMkLst>
          <pc:docMk/>
          <pc:sldMk cId="1094188899" sldId="265"/>
        </pc:sldMkLst>
        <pc:spChg chg="mod">
          <ac:chgData name="Sizz Flair" userId="af38644466e90d59" providerId="LiveId" clId="{D4806E47-6D68-4646-BB2B-FF0346DEBA0E}" dt="2024-05-04T10:41:33.675" v="374" actId="113"/>
          <ac:spMkLst>
            <pc:docMk/>
            <pc:sldMk cId="1094188899" sldId="265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33.644" v="1374" actId="20577"/>
          <ac:spMkLst>
            <pc:docMk/>
            <pc:sldMk cId="1094188899" sldId="265"/>
            <ac:spMk id="33" creationId="{00000000-0000-0000-0000-000000000000}"/>
          </ac:spMkLst>
        </pc:spChg>
        <pc:picChg chg="mod">
          <ac:chgData name="Sizz Flair" userId="af38644466e90d59" providerId="LiveId" clId="{D4806E47-6D68-4646-BB2B-FF0346DEBA0E}" dt="2024-05-04T10:39:22.685" v="280" actId="1076"/>
          <ac:picMkLst>
            <pc:docMk/>
            <pc:sldMk cId="1094188899" sldId="265"/>
            <ac:picMk id="3" creationId="{FD8DB8D8-4456-3D6B-E0C5-DAA41110B4A3}"/>
          </ac:picMkLst>
        </pc:picChg>
      </pc:sldChg>
      <pc:sldChg chg="addSp modSp add mod ord">
        <pc:chgData name="Sizz Flair" userId="af38644466e90d59" providerId="LiveId" clId="{D4806E47-6D68-4646-BB2B-FF0346DEBA0E}" dt="2024-05-04T11:02:42.620" v="1376" actId="20577"/>
        <pc:sldMkLst>
          <pc:docMk/>
          <pc:sldMk cId="3218603553" sldId="266"/>
        </pc:sldMkLst>
        <pc:spChg chg="add mod">
          <ac:chgData name="Sizz Flair" userId="af38644466e90d59" providerId="LiveId" clId="{D4806E47-6D68-4646-BB2B-FF0346DEBA0E}" dt="2024-05-04T10:54:14.235" v="923" actId="20577"/>
          <ac:spMkLst>
            <pc:docMk/>
            <pc:sldMk cId="3218603553" sldId="266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0:49:11.622" v="653" actId="1076"/>
          <ac:spMkLst>
            <pc:docMk/>
            <pc:sldMk cId="3218603553" sldId="26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42.620" v="1376" actId="20577"/>
          <ac:spMkLst>
            <pc:docMk/>
            <pc:sldMk cId="3218603553" sldId="266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0:51:23.368" v="752" actId="1076"/>
          <ac:picMkLst>
            <pc:docMk/>
            <pc:sldMk cId="3218603553" sldId="266"/>
            <ac:picMk id="4" creationId="{6B59A1B3-7385-8D8B-5080-BBC4CE29A84A}"/>
          </ac:picMkLst>
        </pc:picChg>
      </pc:sldChg>
      <pc:sldChg chg="addSp delSp modSp add del mod ord">
        <pc:chgData name="Sizz Flair" userId="af38644466e90d59" providerId="LiveId" clId="{D4806E47-6D68-4646-BB2B-FF0346DEBA0E}" dt="2024-05-04T11:04:47.546" v="1382" actId="47"/>
        <pc:sldMkLst>
          <pc:docMk/>
          <pc:sldMk cId="3527743039" sldId="267"/>
        </pc:sldMkLst>
        <pc:spChg chg="add del mod">
          <ac:chgData name="Sizz Flair" userId="af38644466e90d59" providerId="LiveId" clId="{D4806E47-6D68-4646-BB2B-FF0346DEBA0E}" dt="2024-05-04T10:55:05.595" v="932" actId="47"/>
          <ac:spMkLst>
            <pc:docMk/>
            <pc:sldMk cId="3527743039" sldId="267"/>
            <ac:spMk id="4" creationId="{11D52C37-4152-B3BA-155E-2AB78D1CF0AD}"/>
          </ac:spMkLst>
        </pc:spChg>
        <pc:picChg chg="del">
          <ac:chgData name="Sizz Flair" userId="af38644466e90d59" providerId="LiveId" clId="{D4806E47-6D68-4646-BB2B-FF0346DEBA0E}" dt="2024-05-04T10:54:33.349" v="927" actId="478"/>
          <ac:picMkLst>
            <pc:docMk/>
            <pc:sldMk cId="3527743039" sldId="267"/>
            <ac:picMk id="3" creationId="{FD8DB8D8-4456-3D6B-E0C5-DAA41110B4A3}"/>
          </ac:picMkLst>
        </pc:picChg>
      </pc:sldChg>
      <pc:sldChg chg="delSp modSp add mod">
        <pc:chgData name="Sizz Flair" userId="af38644466e90d59" providerId="LiveId" clId="{D4806E47-6D68-4646-BB2B-FF0346DEBA0E}" dt="2024-05-04T11:03:14.319" v="1381" actId="113"/>
        <pc:sldMkLst>
          <pc:docMk/>
          <pc:sldMk cId="2911714952" sldId="268"/>
        </pc:sldMkLst>
        <pc:spChg chg="del">
          <ac:chgData name="Sizz Flair" userId="af38644466e90d59" providerId="LiveId" clId="{D4806E47-6D68-4646-BB2B-FF0346DEBA0E}" dt="2024-05-04T10:55:18.471" v="934" actId="478"/>
          <ac:spMkLst>
            <pc:docMk/>
            <pc:sldMk cId="2911714952" sldId="268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1:03:14.319" v="1381" actId="113"/>
          <ac:spMkLst>
            <pc:docMk/>
            <pc:sldMk cId="2911714952" sldId="26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26.986" v="1370" actId="20577"/>
          <ac:spMkLst>
            <pc:docMk/>
            <pc:sldMk cId="2911714952" sldId="26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0:55:19.142" v="935" actId="478"/>
          <ac:picMkLst>
            <pc:docMk/>
            <pc:sldMk cId="2911714952" sldId="268"/>
            <ac:picMk id="4" creationId="{6B59A1B3-7385-8D8B-5080-BBC4CE29A84A}"/>
          </ac:picMkLst>
        </pc:picChg>
      </pc:sldChg>
      <pc:sldChg chg="addSp delSp modSp add mod">
        <pc:chgData name="Sizz Flair" userId="af38644466e90d59" providerId="LiveId" clId="{D4806E47-6D68-4646-BB2B-FF0346DEBA0E}" dt="2024-05-04T12:48:33.914" v="3045" actId="20577"/>
        <pc:sldMkLst>
          <pc:docMk/>
          <pc:sldMk cId="3774131392" sldId="269"/>
        </pc:sldMkLst>
        <pc:spChg chg="del">
          <ac:chgData name="Sizz Flair" userId="af38644466e90d59" providerId="LiveId" clId="{D4806E47-6D68-4646-BB2B-FF0346DEBA0E}" dt="2024-05-04T11:05:57.602" v="1418" actId="478"/>
          <ac:spMkLst>
            <pc:docMk/>
            <pc:sldMk cId="3774131392" sldId="269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48:33.914" v="3045" actId="20577"/>
          <ac:spMkLst>
            <pc:docMk/>
            <pc:sldMk cId="3774131392" sldId="269"/>
            <ac:spMk id="10" creationId="{7C94207C-0719-E059-16FA-8271B305ECF0}"/>
          </ac:spMkLst>
        </pc:spChg>
        <pc:spChg chg="add">
          <ac:chgData name="Sizz Flair" userId="af38644466e90d59" providerId="LiveId" clId="{D4806E47-6D68-4646-BB2B-FF0346DEBA0E}" dt="2024-05-04T11:12:58.961" v="1657" actId="11529"/>
          <ac:spMkLst>
            <pc:docMk/>
            <pc:sldMk cId="3774131392" sldId="269"/>
            <ac:spMk id="11" creationId="{3C534ABC-0D09-F565-0F01-BD4EBE3EF072}"/>
          </ac:spMkLst>
        </pc:spChg>
        <pc:spChg chg="add mod">
          <ac:chgData name="Sizz Flair" userId="af38644466e90d59" providerId="LiveId" clId="{D4806E47-6D68-4646-BB2B-FF0346DEBA0E}" dt="2024-05-04T11:13:04.466" v="1659" actId="1076"/>
          <ac:spMkLst>
            <pc:docMk/>
            <pc:sldMk cId="3774131392" sldId="269"/>
            <ac:spMk id="12" creationId="{32CD9D1A-4A27-4CA6-FEAF-09C4DF973DA4}"/>
          </ac:spMkLst>
        </pc:spChg>
        <pc:spChg chg="add mod">
          <ac:chgData name="Sizz Flair" userId="af38644466e90d59" providerId="LiveId" clId="{D4806E47-6D68-4646-BB2B-FF0346DEBA0E}" dt="2024-05-04T11:13:10.827" v="1661" actId="1076"/>
          <ac:spMkLst>
            <pc:docMk/>
            <pc:sldMk cId="3774131392" sldId="269"/>
            <ac:spMk id="13" creationId="{4BB4EAB8-BC11-AAB3-6FA0-82B6F2E7EBE8}"/>
          </ac:spMkLst>
        </pc:spChg>
        <pc:spChg chg="add mod">
          <ac:chgData name="Sizz Flair" userId="af38644466e90d59" providerId="LiveId" clId="{D4806E47-6D68-4646-BB2B-FF0346DEBA0E}" dt="2024-05-04T11:13:33.767" v="1670" actId="13822"/>
          <ac:spMkLst>
            <pc:docMk/>
            <pc:sldMk cId="3774131392" sldId="269"/>
            <ac:spMk id="14" creationId="{8C119AA0-C827-6AFE-156B-8C434A6A66AF}"/>
          </ac:spMkLst>
        </pc:spChg>
        <pc:spChg chg="add mod">
          <ac:chgData name="Sizz Flair" userId="af38644466e90d59" providerId="LiveId" clId="{D4806E47-6D68-4646-BB2B-FF0346DEBA0E}" dt="2024-05-04T11:13:31.859" v="1669" actId="13822"/>
          <ac:spMkLst>
            <pc:docMk/>
            <pc:sldMk cId="3774131392" sldId="269"/>
            <ac:spMk id="15" creationId="{0265D90E-5936-2371-2217-FCFF7E139E31}"/>
          </ac:spMkLst>
        </pc:spChg>
        <pc:spChg chg="add mod">
          <ac:chgData name="Sizz Flair" userId="af38644466e90d59" providerId="LiveId" clId="{D4806E47-6D68-4646-BB2B-FF0346DEBA0E}" dt="2024-05-04T11:13:29.334" v="1668" actId="1076"/>
          <ac:spMkLst>
            <pc:docMk/>
            <pc:sldMk cId="3774131392" sldId="269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4T11:14:10.756" v="1732"/>
          <ac:spMkLst>
            <pc:docMk/>
            <pc:sldMk cId="3774131392" sldId="269"/>
            <ac:spMk id="17" creationId="{503E4539-B35E-30C3-927A-366075EF72C4}"/>
          </ac:spMkLst>
        </pc:spChg>
        <pc:spChg chg="add mod">
          <ac:chgData name="Sizz Flair" userId="af38644466e90d59" providerId="LiveId" clId="{D4806E47-6D68-4646-BB2B-FF0346DEBA0E}" dt="2024-05-04T11:16:36.513" v="1747" actId="14100"/>
          <ac:spMkLst>
            <pc:docMk/>
            <pc:sldMk cId="3774131392" sldId="269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4T11:09:03.319" v="1457" actId="20577"/>
          <ac:spMkLst>
            <pc:docMk/>
            <pc:sldMk cId="3774131392" sldId="269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1:10:09.091" v="1461" actId="1076"/>
          <ac:picMkLst>
            <pc:docMk/>
            <pc:sldMk cId="3774131392" sldId="269"/>
            <ac:picMk id="4" creationId="{E9CA5BCE-BAFB-CAEB-998C-32287B6E327E}"/>
          </ac:picMkLst>
        </pc:picChg>
        <pc:picChg chg="add mod">
          <ac:chgData name="Sizz Flair" userId="af38644466e90d59" providerId="LiveId" clId="{D4806E47-6D68-4646-BB2B-FF0346DEBA0E}" dt="2024-05-04T11:10:40.792" v="1465" actId="1076"/>
          <ac:picMkLst>
            <pc:docMk/>
            <pc:sldMk cId="3774131392" sldId="269"/>
            <ac:picMk id="7" creationId="{75393887-A9B4-E381-D6E3-39BD1C6D10C4}"/>
          </ac:picMkLst>
        </pc:picChg>
        <pc:picChg chg="add del mod">
          <ac:chgData name="Sizz Flair" userId="af38644466e90d59" providerId="LiveId" clId="{D4806E47-6D68-4646-BB2B-FF0346DEBA0E}" dt="2024-05-04T11:10:36.920" v="1464" actId="478"/>
          <ac:picMkLst>
            <pc:docMk/>
            <pc:sldMk cId="3774131392" sldId="269"/>
            <ac:picMk id="9" creationId="{A9A46DE2-0511-CB69-57AF-19464D2E178F}"/>
          </ac:picMkLst>
        </pc:picChg>
        <pc:cxnChg chg="add del mod">
          <ac:chgData name="Sizz Flair" userId="af38644466e90d59" providerId="LiveId" clId="{D4806E47-6D68-4646-BB2B-FF0346DEBA0E}" dt="2024-05-04T11:16:16.146" v="1744" actId="11529"/>
          <ac:cxnSpMkLst>
            <pc:docMk/>
            <pc:sldMk cId="3774131392" sldId="269"/>
            <ac:cxnSpMk id="19" creationId="{524DD886-804B-D177-A71B-AF77C8D63C60}"/>
          </ac:cxnSpMkLst>
        </pc:cxnChg>
      </pc:sldChg>
      <pc:sldChg chg="modSp add mod ord">
        <pc:chgData name="Sizz Flair" userId="af38644466e90d59" providerId="LiveId" clId="{D4806E47-6D68-4646-BB2B-FF0346DEBA0E}" dt="2024-05-04T11:05:24.434" v="1417" actId="2711"/>
        <pc:sldMkLst>
          <pc:docMk/>
          <pc:sldMk cId="2292039419" sldId="270"/>
        </pc:sldMkLst>
        <pc:spChg chg="mod">
          <ac:chgData name="Sizz Flair" userId="af38644466e90d59" providerId="LiveId" clId="{D4806E47-6D68-4646-BB2B-FF0346DEBA0E}" dt="2024-05-04T11:05:24.434" v="1417" actId="2711"/>
          <ac:spMkLst>
            <pc:docMk/>
            <pc:sldMk cId="2292039419" sldId="270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4T11:26:11.700" v="2303" actId="20577"/>
        <pc:sldMkLst>
          <pc:docMk/>
          <pc:sldMk cId="2709148369" sldId="271"/>
        </pc:sldMkLst>
        <pc:spChg chg="add mod">
          <ac:chgData name="Sizz Flair" userId="af38644466e90d59" providerId="LiveId" clId="{D4806E47-6D68-4646-BB2B-FF0346DEBA0E}" dt="2024-05-04T11:26:11.700" v="2303" actId="20577"/>
          <ac:spMkLst>
            <pc:docMk/>
            <pc:sldMk cId="2709148369" sldId="271"/>
            <ac:spMk id="3" creationId="{C1691C73-D461-05E4-6954-DC229310531E}"/>
          </ac:spMkLst>
        </pc:spChg>
        <pc:spChg chg="add mod">
          <ac:chgData name="Sizz Flair" userId="af38644466e90d59" providerId="LiveId" clId="{D4806E47-6D68-4646-BB2B-FF0346DEBA0E}" dt="2024-05-04T11:25:58.621" v="2301" actId="20577"/>
          <ac:spMkLst>
            <pc:docMk/>
            <pc:sldMk cId="2709148369" sldId="271"/>
            <ac:spMk id="5" creationId="{F5EB96A1-0070-4BD0-B254-A37452F26AB4}"/>
          </ac:spMkLst>
        </pc:spChg>
        <pc:spChg chg="add mod">
          <ac:chgData name="Sizz Flair" userId="af38644466e90d59" providerId="LiveId" clId="{D4806E47-6D68-4646-BB2B-FF0346DEBA0E}" dt="2024-05-04T11:25:56.430" v="2300" actId="20577"/>
          <ac:spMkLst>
            <pc:docMk/>
            <pc:sldMk cId="2709148369" sldId="271"/>
            <ac:spMk id="6" creationId="{8E60ACC8-ACFB-900A-9E85-434B5DE8F415}"/>
          </ac:spMkLst>
        </pc:spChg>
        <pc:spChg chg="mod">
          <ac:chgData name="Sizz Flair" userId="af38644466e90d59" providerId="LiveId" clId="{D4806E47-6D68-4646-BB2B-FF0346DEBA0E}" dt="2024-05-04T11:21:38.475" v="2261" actId="2711"/>
          <ac:spMkLst>
            <pc:docMk/>
            <pc:sldMk cId="2709148369" sldId="271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4T11:15:31.128" v="1739" actId="478"/>
          <ac:spMkLst>
            <pc:docMk/>
            <pc:sldMk cId="2709148369" sldId="271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1:15:31.841" v="1740" actId="478"/>
          <ac:spMkLst>
            <pc:docMk/>
            <pc:sldMk cId="2709148369" sldId="271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1:15:30.449" v="1738" actId="478"/>
          <ac:spMkLst>
            <pc:docMk/>
            <pc:sldMk cId="2709148369" sldId="271"/>
            <ac:spMk id="16" creationId="{9977F2A0-2DC7-A413-C827-FEDE6808700B}"/>
          </ac:spMkLst>
        </pc:spChg>
      </pc:sldChg>
      <pc:sldChg chg="addSp delSp modSp add mod ord">
        <pc:chgData name="Sizz Flair" userId="af38644466e90d59" providerId="LiveId" clId="{D4806E47-6D68-4646-BB2B-FF0346DEBA0E}" dt="2024-05-04T12:46:21.566" v="2982" actId="20577"/>
        <pc:sldMkLst>
          <pc:docMk/>
          <pc:sldMk cId="2666132005" sldId="272"/>
        </pc:sldMkLst>
        <pc:spChg chg="mod">
          <ac:chgData name="Sizz Flair" userId="af38644466e90d59" providerId="LiveId" clId="{D4806E47-6D68-4646-BB2B-FF0346DEBA0E}" dt="2024-05-04T11:46:53.624" v="2669" actId="20577"/>
          <ac:spMkLst>
            <pc:docMk/>
            <pc:sldMk cId="2666132005" sldId="27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48:59.807" v="2675" actId="14100"/>
          <ac:spMkLst>
            <pc:docMk/>
            <pc:sldMk cId="2666132005" sldId="272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4T12:15:29.002" v="2741" actId="1076"/>
          <ac:spMkLst>
            <pc:docMk/>
            <pc:sldMk cId="2666132005" sldId="272"/>
            <ac:spMk id="9" creationId="{0E706871-B071-25CA-3B43-3D7EF674B8D7}"/>
          </ac:spMkLst>
        </pc:spChg>
        <pc:spChg chg="mod">
          <ac:chgData name="Sizz Flair" userId="af38644466e90d59" providerId="LiveId" clId="{D4806E47-6D68-4646-BB2B-FF0346DEBA0E}" dt="2024-05-04T12:46:21.566" v="2982" actId="20577"/>
          <ac:spMkLst>
            <pc:docMk/>
            <pc:sldMk cId="2666132005" sldId="272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2:13:17.567" v="2706" actId="478"/>
          <ac:picMkLst>
            <pc:docMk/>
            <pc:sldMk cId="2666132005" sldId="272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13:40.048" v="2711" actId="1076"/>
          <ac:picMkLst>
            <pc:docMk/>
            <pc:sldMk cId="2666132005" sldId="272"/>
            <ac:picMk id="8" creationId="{1591D769-0626-BC0F-7D84-1585E07E0D09}"/>
          </ac:picMkLst>
        </pc:picChg>
      </pc:sldChg>
      <pc:sldChg chg="addSp delSp modSp add mod">
        <pc:chgData name="Sizz Flair" userId="af38644466e90d59" providerId="LiveId" clId="{D4806E47-6D68-4646-BB2B-FF0346DEBA0E}" dt="2024-05-04T12:46:25.574" v="2985" actId="20577"/>
        <pc:sldMkLst>
          <pc:docMk/>
          <pc:sldMk cId="2829585305" sldId="273"/>
        </pc:sldMkLst>
        <pc:spChg chg="del mod">
          <ac:chgData name="Sizz Flair" userId="af38644466e90d59" providerId="LiveId" clId="{D4806E47-6D68-4646-BB2B-FF0346DEBA0E}" dt="2024-05-04T12:18:49.704" v="2742" actId="478"/>
          <ac:spMkLst>
            <pc:docMk/>
            <pc:sldMk cId="2829585305" sldId="273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29:07.837" v="2860" actId="20577"/>
          <ac:spMkLst>
            <pc:docMk/>
            <pc:sldMk cId="2829585305" sldId="273"/>
            <ac:spMk id="7" creationId="{6F11F791-4EB7-1F33-74A5-1A6DF262C377}"/>
          </ac:spMkLst>
        </pc:spChg>
        <pc:spChg chg="add mod">
          <ac:chgData name="Sizz Flair" userId="af38644466e90d59" providerId="LiveId" clId="{D4806E47-6D68-4646-BB2B-FF0346DEBA0E}" dt="2024-05-04T12:32:27.669" v="2944" actId="20577"/>
          <ac:spMkLst>
            <pc:docMk/>
            <pc:sldMk cId="2829585305" sldId="273"/>
            <ac:spMk id="8" creationId="{9232D0CF-DE40-1EE3-32B7-D6B244116A45}"/>
          </ac:spMkLst>
        </pc:spChg>
        <pc:spChg chg="add del mod">
          <ac:chgData name="Sizz Flair" userId="af38644466e90d59" providerId="LiveId" clId="{D4806E47-6D68-4646-BB2B-FF0346DEBA0E}" dt="2024-05-04T12:28:01.215" v="2821" actId="478"/>
          <ac:spMkLst>
            <pc:docMk/>
            <pc:sldMk cId="2829585305" sldId="273"/>
            <ac:spMk id="9" creationId="{E9D2792A-84B2-6CC3-B138-DBD819BC1821}"/>
          </ac:spMkLst>
        </pc:spChg>
        <pc:spChg chg="add mod">
          <ac:chgData name="Sizz Flair" userId="af38644466e90d59" providerId="LiveId" clId="{D4806E47-6D68-4646-BB2B-FF0346DEBA0E}" dt="2024-05-04T12:33:30.292" v="2973" actId="20577"/>
          <ac:spMkLst>
            <pc:docMk/>
            <pc:sldMk cId="2829585305" sldId="273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2:46:25.574" v="2985" actId="20577"/>
          <ac:spMkLst>
            <pc:docMk/>
            <pc:sldMk cId="2829585305" sldId="273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2:35:18.352" v="2976" actId="14826"/>
          <ac:picMkLst>
            <pc:docMk/>
            <pc:sldMk cId="2829585305" sldId="273"/>
            <ac:picMk id="3" creationId="{209ED32C-913F-A625-7EFC-7CB738873475}"/>
          </ac:picMkLst>
        </pc:picChg>
        <pc:picChg chg="mod">
          <ac:chgData name="Sizz Flair" userId="af38644466e90d59" providerId="LiveId" clId="{D4806E47-6D68-4646-BB2B-FF0346DEBA0E}" dt="2024-05-04T12:35:58.629" v="2978" actId="14826"/>
          <ac:picMkLst>
            <pc:docMk/>
            <pc:sldMk cId="2829585305" sldId="273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35:44.197" v="2977" actId="14826"/>
          <ac:picMkLst>
            <pc:docMk/>
            <pc:sldMk cId="2829585305" sldId="273"/>
            <ac:picMk id="11" creationId="{FB6A67EB-F3CA-4A66-79F0-B4731B579675}"/>
          </ac:picMkLst>
        </pc:picChg>
      </pc:sldChg>
      <pc:sldChg chg="add del">
        <pc:chgData name="Sizz Flair" userId="af38644466e90d59" providerId="LiveId" clId="{D4806E47-6D68-4646-BB2B-FF0346DEBA0E}" dt="2024-05-04T12:35:00.381" v="2975" actId="47"/>
        <pc:sldMkLst>
          <pc:docMk/>
          <pc:sldMk cId="2323859918" sldId="274"/>
        </pc:sldMkLst>
      </pc:sldChg>
      <pc:sldChg chg="modSp add mod">
        <pc:chgData name="Sizz Flair" userId="af38644466e90d59" providerId="LiveId" clId="{D4806E47-6D68-4646-BB2B-FF0346DEBA0E}" dt="2024-05-04T12:46:27.739" v="2986" actId="20577"/>
        <pc:sldMkLst>
          <pc:docMk/>
          <pc:sldMk cId="3353576373" sldId="274"/>
        </pc:sldMkLst>
        <pc:spChg chg="mod">
          <ac:chgData name="Sizz Flair" userId="af38644466e90d59" providerId="LiveId" clId="{D4806E47-6D68-4646-BB2B-FF0346DEBA0E}" dt="2024-05-04T12:46:27.739" v="2986" actId="20577"/>
          <ac:spMkLst>
            <pc:docMk/>
            <pc:sldMk cId="3353576373" sldId="274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4T12:48:55.767" v="3053" actId="47"/>
        <pc:sldMkLst>
          <pc:docMk/>
          <pc:sldMk cId="176418370" sldId="275"/>
        </pc:sldMkLst>
      </pc:sldChg>
      <pc:sldChg chg="add del ord">
        <pc:chgData name="Sizz Flair" userId="af38644466e90d59" providerId="LiveId" clId="{D4806E47-6D68-4646-BB2B-FF0346DEBA0E}" dt="2024-05-04T12:48:52.322" v="3051" actId="47"/>
        <pc:sldMkLst>
          <pc:docMk/>
          <pc:sldMk cId="2469361999" sldId="276"/>
        </pc:sldMkLst>
      </pc:sldChg>
      <pc:sldChg chg="addSp delSp modSp add mod">
        <pc:chgData name="Sizz Flair" userId="af38644466e90d59" providerId="LiveId" clId="{D4806E47-6D68-4646-BB2B-FF0346DEBA0E}" dt="2024-05-05T06:07:26.180" v="4021" actId="20577"/>
        <pc:sldMkLst>
          <pc:docMk/>
          <pc:sldMk cId="3978102970" sldId="276"/>
        </pc:sldMkLst>
        <pc:spChg chg="add mod">
          <ac:chgData name="Sizz Flair" userId="af38644466e90d59" providerId="LiveId" clId="{D4806E47-6D68-4646-BB2B-FF0346DEBA0E}" dt="2024-05-04T12:51:50.458" v="3193" actId="1076"/>
          <ac:spMkLst>
            <pc:docMk/>
            <pc:sldMk cId="3978102970" sldId="276"/>
            <ac:spMk id="3" creationId="{097EC4C9-97A8-E62E-DAF4-097AD67D4CB4}"/>
          </ac:spMkLst>
        </pc:spChg>
        <pc:spChg chg="add mod">
          <ac:chgData name="Sizz Flair" userId="af38644466e90d59" providerId="LiveId" clId="{D4806E47-6D68-4646-BB2B-FF0346DEBA0E}" dt="2024-05-04T12:51:54.461" v="3194" actId="1076"/>
          <ac:spMkLst>
            <pc:docMk/>
            <pc:sldMk cId="3978102970" sldId="276"/>
            <ac:spMk id="5" creationId="{C512B926-C212-738C-3FE0-7F29A0E4C21E}"/>
          </ac:spMkLst>
        </pc:spChg>
        <pc:spChg chg="add mod">
          <ac:chgData name="Sizz Flair" userId="af38644466e90d59" providerId="LiveId" clId="{D4806E47-6D68-4646-BB2B-FF0346DEBA0E}" dt="2024-05-04T12:52:03.654" v="3196" actId="1076"/>
          <ac:spMkLst>
            <pc:docMk/>
            <pc:sldMk cId="3978102970" sldId="276"/>
            <ac:spMk id="6" creationId="{23CBB30F-BDA2-A818-2A28-CDA579A75B6E}"/>
          </ac:spMkLst>
        </pc:spChg>
        <pc:spChg chg="add mod">
          <ac:chgData name="Sizz Flair" userId="af38644466e90d59" providerId="LiveId" clId="{D4806E47-6D68-4646-BB2B-FF0346DEBA0E}" dt="2024-05-04T12:52:47.309" v="3205" actId="1076"/>
          <ac:spMkLst>
            <pc:docMk/>
            <pc:sldMk cId="3978102970" sldId="276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48:58.577" v="3054" actId="478"/>
          <ac:spMkLst>
            <pc:docMk/>
            <pc:sldMk cId="3978102970" sldId="276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5T05:48:40.971" v="3890" actId="478"/>
          <ac:spMkLst>
            <pc:docMk/>
            <pc:sldMk cId="3978102970" sldId="276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5T05:48:39.810" v="3889" actId="478"/>
          <ac:spMkLst>
            <pc:docMk/>
            <pc:sldMk cId="3978102970" sldId="276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5T06:07:26.180" v="4021" actId="20577"/>
          <ac:spMkLst>
            <pc:docMk/>
            <pc:sldMk cId="3978102970" sldId="276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2:54:49.755" v="3282"/>
          <ac:spMkLst>
            <pc:docMk/>
            <pc:sldMk cId="3978102970" sldId="276"/>
            <ac:spMk id="32" creationId="{8BCB3D33-E4C7-4261-C77A-098ACFE40DC9}"/>
          </ac:spMkLst>
        </pc:spChg>
        <pc:spChg chg="mod">
          <ac:chgData name="Sizz Flair" userId="af38644466e90d59" providerId="LiveId" clId="{D4806E47-6D68-4646-BB2B-FF0346DEBA0E}" dt="2024-05-04T12:49:26.987" v="3090" actId="20577"/>
          <ac:spMkLst>
            <pc:docMk/>
            <pc:sldMk cId="3978102970" sldId="276"/>
            <ac:spMk id="33" creationId="{00000000-0000-0000-0000-000000000000}"/>
          </ac:spMkLst>
        </pc:spChg>
        <pc:cxnChg chg="add mod">
          <ac:chgData name="Sizz Flair" userId="af38644466e90d59" providerId="LiveId" clId="{D4806E47-6D68-4646-BB2B-FF0346DEBA0E}" dt="2024-05-04T12:52:23.796" v="3199" actId="13822"/>
          <ac:cxnSpMkLst>
            <pc:docMk/>
            <pc:sldMk cId="3978102970" sldId="276"/>
            <ac:cxnSpMk id="17" creationId="{2ABB4990-CC1A-7C54-83E7-2190EF075887}"/>
          </ac:cxnSpMkLst>
        </pc:cxnChg>
        <pc:cxnChg chg="add mod">
          <ac:chgData name="Sizz Flair" userId="af38644466e90d59" providerId="LiveId" clId="{D4806E47-6D68-4646-BB2B-FF0346DEBA0E}" dt="2024-05-04T12:52:40.408" v="3202"/>
          <ac:cxnSpMkLst>
            <pc:docMk/>
            <pc:sldMk cId="3978102970" sldId="276"/>
            <ac:cxnSpMk id="19" creationId="{D2B0C17C-DA59-A6FE-BE4A-209A5C0726C6}"/>
          </ac:cxnSpMkLst>
        </pc:cxnChg>
        <pc:cxnChg chg="add del mod">
          <ac:chgData name="Sizz Flair" userId="af38644466e90d59" providerId="LiveId" clId="{D4806E47-6D68-4646-BB2B-FF0346DEBA0E}" dt="2024-05-04T12:52:45.332" v="3204" actId="11529"/>
          <ac:cxnSpMkLst>
            <pc:docMk/>
            <pc:sldMk cId="3978102970" sldId="276"/>
            <ac:cxnSpMk id="22" creationId="{0ABDF427-E952-5D37-BD0D-323F65DBF176}"/>
          </ac:cxnSpMkLst>
        </pc:cxnChg>
        <pc:cxnChg chg="add">
          <ac:chgData name="Sizz Flair" userId="af38644466e90d59" providerId="LiveId" clId="{D4806E47-6D68-4646-BB2B-FF0346DEBA0E}" dt="2024-05-04T12:52:55.878" v="3206" actId="11529"/>
          <ac:cxnSpMkLst>
            <pc:docMk/>
            <pc:sldMk cId="3978102970" sldId="276"/>
            <ac:cxnSpMk id="24" creationId="{BB355DFF-8DB1-8D8A-5EE3-EAF38B0C6FCE}"/>
          </ac:cxnSpMkLst>
        </pc:cxnChg>
        <pc:cxnChg chg="add">
          <ac:chgData name="Sizz Flair" userId="af38644466e90d59" providerId="LiveId" clId="{D4806E47-6D68-4646-BB2B-FF0346DEBA0E}" dt="2024-05-04T12:53:03.462" v="3207" actId="11529"/>
          <ac:cxnSpMkLst>
            <pc:docMk/>
            <pc:sldMk cId="3978102970" sldId="276"/>
            <ac:cxnSpMk id="26" creationId="{6E90DF87-DF05-E30B-1138-E6EC9D70586F}"/>
          </ac:cxnSpMkLst>
        </pc:cxnChg>
        <pc:cxnChg chg="add">
          <ac:chgData name="Sizz Flair" userId="af38644466e90d59" providerId="LiveId" clId="{D4806E47-6D68-4646-BB2B-FF0346DEBA0E}" dt="2024-05-04T12:53:07.570" v="3208" actId="11529"/>
          <ac:cxnSpMkLst>
            <pc:docMk/>
            <pc:sldMk cId="3978102970" sldId="276"/>
            <ac:cxnSpMk id="28" creationId="{F3684203-BB3B-D903-0681-9BAD752854AB}"/>
          </ac:cxnSpMkLst>
        </pc:cxnChg>
        <pc:cxnChg chg="add">
          <ac:chgData name="Sizz Flair" userId="af38644466e90d59" providerId="LiveId" clId="{D4806E47-6D68-4646-BB2B-FF0346DEBA0E}" dt="2024-05-04T12:53:11.342" v="3209" actId="11529"/>
          <ac:cxnSpMkLst>
            <pc:docMk/>
            <pc:sldMk cId="3978102970" sldId="276"/>
            <ac:cxnSpMk id="30" creationId="{DF682CEB-BF13-62F4-C037-FECA4846ED12}"/>
          </ac:cxnSpMkLst>
        </pc:cxnChg>
      </pc:sldChg>
      <pc:sldChg chg="addSp delSp modSp add mod">
        <pc:chgData name="Sizz Flair" userId="af38644466e90d59" providerId="LiveId" clId="{D4806E47-6D68-4646-BB2B-FF0346DEBA0E}" dt="2024-05-05T06:08:49.906" v="4032" actId="20577"/>
        <pc:sldMkLst>
          <pc:docMk/>
          <pc:sldMk cId="1505987722" sldId="277"/>
        </pc:sldMkLst>
        <pc:spChg chg="mod">
          <ac:chgData name="Sizz Flair" userId="af38644466e90d59" providerId="LiveId" clId="{D4806E47-6D68-4646-BB2B-FF0346DEBA0E}" dt="2024-05-04T13:03:10.561" v="3543" actId="13822"/>
          <ac:spMkLst>
            <pc:docMk/>
            <pc:sldMk cId="1505987722" sldId="277"/>
            <ac:spMk id="3" creationId="{097EC4C9-97A8-E62E-DAF4-097AD67D4CB4}"/>
          </ac:spMkLst>
        </pc:spChg>
        <pc:spChg chg="mod">
          <ac:chgData name="Sizz Flair" userId="af38644466e90d59" providerId="LiveId" clId="{D4806E47-6D68-4646-BB2B-FF0346DEBA0E}" dt="2024-05-04T13:03:12.826" v="3544" actId="13822"/>
          <ac:spMkLst>
            <pc:docMk/>
            <pc:sldMk cId="1505987722" sldId="277"/>
            <ac:spMk id="5" creationId="{C512B926-C212-738C-3FE0-7F29A0E4C21E}"/>
          </ac:spMkLst>
        </pc:spChg>
        <pc:spChg chg="mod">
          <ac:chgData name="Sizz Flair" userId="af38644466e90d59" providerId="LiveId" clId="{D4806E47-6D68-4646-BB2B-FF0346DEBA0E}" dt="2024-05-04T13:03:14.713" v="3545" actId="13822"/>
          <ac:spMkLst>
            <pc:docMk/>
            <pc:sldMk cId="1505987722" sldId="277"/>
            <ac:spMk id="6" creationId="{23CBB30F-BDA2-A818-2A28-CDA579A75B6E}"/>
          </ac:spMkLst>
        </pc:spChg>
        <pc:spChg chg="mod">
          <ac:chgData name="Sizz Flair" userId="af38644466e90d59" providerId="LiveId" clId="{D4806E47-6D68-4646-BB2B-FF0346DEBA0E}" dt="2024-05-04T12:57:22.742" v="3315" actId="1076"/>
          <ac:spMkLst>
            <pc:docMk/>
            <pc:sldMk cId="1505987722" sldId="277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2" creationId="{32CD9D1A-4A27-4CA6-FEAF-09C4DF973DA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4" creationId="{8C119AA0-C827-6AFE-156B-8C434A6A66AF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6" creationId="{9977F2A0-2DC7-A413-C827-FEDE6808700B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5T06:08:49.906" v="4032" actId="20577"/>
          <ac:spMkLst>
            <pc:docMk/>
            <pc:sldMk cId="1505987722" sldId="277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3:03:06.013" v="3541" actId="13822"/>
          <ac:spMkLst>
            <pc:docMk/>
            <pc:sldMk cId="1505987722" sldId="277"/>
            <ac:spMk id="48" creationId="{94379069-B98B-CD0F-21C1-DC61041AF9DA}"/>
          </ac:spMkLst>
        </pc:spChg>
        <pc:picChg chg="del">
          <ac:chgData name="Sizz Flair" userId="af38644466e90d59" providerId="LiveId" clId="{D4806E47-6D68-4646-BB2B-FF0346DEBA0E}" dt="2024-05-04T12:55:37.365" v="3285" actId="478"/>
          <ac:picMkLst>
            <pc:docMk/>
            <pc:sldMk cId="1505987722" sldId="277"/>
            <ac:picMk id="4" creationId="{E9CA5BCE-BAFB-CAEB-998C-32287B6E327E}"/>
          </ac:picMkLst>
        </pc:picChg>
        <pc:picChg chg="del">
          <ac:chgData name="Sizz Flair" userId="af38644466e90d59" providerId="LiveId" clId="{D4806E47-6D68-4646-BB2B-FF0346DEBA0E}" dt="2024-05-04T12:55:35.982" v="3284" actId="478"/>
          <ac:picMkLst>
            <pc:docMk/>
            <pc:sldMk cId="1505987722" sldId="277"/>
            <ac:picMk id="7" creationId="{75393887-A9B4-E381-D6E3-39BD1C6D10C4}"/>
          </ac:picMkLst>
        </pc:picChg>
        <pc:cxnChg chg="del mod">
          <ac:chgData name="Sizz Flair" userId="af38644466e90d59" providerId="LiveId" clId="{D4806E47-6D68-4646-BB2B-FF0346DEBA0E}" dt="2024-05-04T12:56:13.845" v="3301" actId="478"/>
          <ac:cxnSpMkLst>
            <pc:docMk/>
            <pc:sldMk cId="1505987722" sldId="277"/>
            <ac:cxnSpMk id="17" creationId="{2ABB4990-CC1A-7C54-83E7-2190EF075887}"/>
          </ac:cxnSpMkLst>
        </pc:cxnChg>
        <pc:cxnChg chg="del mod">
          <ac:chgData name="Sizz Flair" userId="af38644466e90d59" providerId="LiveId" clId="{D4806E47-6D68-4646-BB2B-FF0346DEBA0E}" dt="2024-05-04T12:56:17.949" v="3305" actId="478"/>
          <ac:cxnSpMkLst>
            <pc:docMk/>
            <pc:sldMk cId="1505987722" sldId="277"/>
            <ac:cxnSpMk id="19" creationId="{D2B0C17C-DA59-A6FE-BE4A-209A5C0726C6}"/>
          </ac:cxnSpMkLst>
        </pc:cxnChg>
        <pc:cxnChg chg="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24" creationId="{BB355DFF-8DB1-8D8A-5EE3-EAF38B0C6FCE}"/>
          </ac:cxnSpMkLst>
        </pc:cxnChg>
        <pc:cxnChg chg="del mod">
          <ac:chgData name="Sizz Flair" userId="af38644466e90d59" providerId="LiveId" clId="{D4806E47-6D68-4646-BB2B-FF0346DEBA0E}" dt="2024-05-04T12:56:14.526" v="3302" actId="478"/>
          <ac:cxnSpMkLst>
            <pc:docMk/>
            <pc:sldMk cId="1505987722" sldId="277"/>
            <ac:cxnSpMk id="26" creationId="{6E90DF87-DF05-E30B-1138-E6EC9D70586F}"/>
          </ac:cxnSpMkLst>
        </pc:cxnChg>
        <pc:cxnChg chg="del mod">
          <ac:chgData name="Sizz Flair" userId="af38644466e90d59" providerId="LiveId" clId="{D4806E47-6D68-4646-BB2B-FF0346DEBA0E}" dt="2024-05-04T12:56:15.101" v="3303" actId="478"/>
          <ac:cxnSpMkLst>
            <pc:docMk/>
            <pc:sldMk cId="1505987722" sldId="277"/>
            <ac:cxnSpMk id="28" creationId="{F3684203-BB3B-D903-0681-9BAD752854AB}"/>
          </ac:cxnSpMkLst>
        </pc:cxnChg>
        <pc:cxnChg chg="del mod">
          <ac:chgData name="Sizz Flair" userId="af38644466e90d59" providerId="LiveId" clId="{D4806E47-6D68-4646-BB2B-FF0346DEBA0E}" dt="2024-05-04T12:56:15.814" v="3304" actId="478"/>
          <ac:cxnSpMkLst>
            <pc:docMk/>
            <pc:sldMk cId="1505987722" sldId="277"/>
            <ac:cxnSpMk id="30" creationId="{DF682CEB-BF13-62F4-C037-FECA4846ED12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50" creationId="{8FA8B290-DE7C-E2ED-C99B-3F81648E01B2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2" creationId="{9E0D8331-77D3-FD43-82B2-0498119BD3A1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4" creationId="{89397134-210F-93C7-1D25-94B3249992FB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6" creationId="{934244F0-8648-5F6E-E6C3-16338FF31EC6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8" creationId="{7A42BC8F-E6EB-C454-F95C-920267C05817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60" creationId="{9B46C290-C701-6EB1-BE67-59C1B2B6B497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62" creationId="{B3C14986-D026-9D9E-D747-8DB9DC11D388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64" creationId="{C37A7F3A-1BC7-51AA-283B-5F02A308ABBC}"/>
          </ac:cxnSpMkLst>
        </pc:cxnChg>
      </pc:sldChg>
      <pc:sldChg chg="addSp delSp modSp add mod">
        <pc:chgData name="Sizz Flair" userId="af38644466e90d59" providerId="LiveId" clId="{D4806E47-6D68-4646-BB2B-FF0346DEBA0E}" dt="2024-05-05T05:17:20.391" v="3673" actId="14826"/>
        <pc:sldMkLst>
          <pc:docMk/>
          <pc:sldMk cId="2387758907" sldId="278"/>
        </pc:sldMkLst>
        <pc:spChg chg="mod">
          <ac:chgData name="Sizz Flair" userId="af38644466e90d59" providerId="LiveId" clId="{D4806E47-6D68-4646-BB2B-FF0346DEBA0E}" dt="2024-05-05T05:16:40.351" v="3672"/>
          <ac:spMkLst>
            <pc:docMk/>
            <pc:sldMk cId="2387758907" sldId="278"/>
            <ac:spMk id="6" creationId="{5D417952-5A1A-CB81-7762-A54453F229C2}"/>
          </ac:spMkLst>
        </pc:spChg>
        <pc:spChg chg="del">
          <ac:chgData name="Sizz Flair" userId="af38644466e90d59" providerId="LiveId" clId="{D4806E47-6D68-4646-BB2B-FF0346DEBA0E}" dt="2024-05-04T13:12:38.073" v="3656" actId="478"/>
          <ac:spMkLst>
            <pc:docMk/>
            <pc:sldMk cId="2387758907" sldId="278"/>
            <ac:spMk id="7" creationId="{6F11F791-4EB7-1F33-74A5-1A6DF262C377}"/>
          </ac:spMkLst>
        </pc:spChg>
        <pc:spChg chg="del">
          <ac:chgData name="Sizz Flair" userId="af38644466e90d59" providerId="LiveId" clId="{D4806E47-6D68-4646-BB2B-FF0346DEBA0E}" dt="2024-05-04T13:12:38.913" v="3657" actId="478"/>
          <ac:spMkLst>
            <pc:docMk/>
            <pc:sldMk cId="2387758907" sldId="278"/>
            <ac:spMk id="8" creationId="{9232D0CF-DE40-1EE3-32B7-D6B244116A45}"/>
          </ac:spMkLst>
        </pc:spChg>
        <pc:spChg chg="del">
          <ac:chgData name="Sizz Flair" userId="af38644466e90d59" providerId="LiveId" clId="{D4806E47-6D68-4646-BB2B-FF0346DEBA0E}" dt="2024-05-04T13:12:40.528" v="3659" actId="478"/>
          <ac:spMkLst>
            <pc:docMk/>
            <pc:sldMk cId="2387758907" sldId="278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3:12:34.882" v="3653" actId="20577"/>
          <ac:spMkLst>
            <pc:docMk/>
            <pc:sldMk cId="2387758907" sldId="27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3:12:36.849" v="3655" actId="478"/>
          <ac:picMkLst>
            <pc:docMk/>
            <pc:sldMk cId="2387758907" sldId="278"/>
            <ac:picMk id="3" creationId="{209ED32C-913F-A625-7EFC-7CB738873475}"/>
          </ac:picMkLst>
        </pc:picChg>
        <pc:picChg chg="del">
          <ac:chgData name="Sizz Flair" userId="af38644466e90d59" providerId="LiveId" clId="{D4806E47-6D68-4646-BB2B-FF0346DEBA0E}" dt="2024-05-04T13:12:36.232" v="3654" actId="478"/>
          <ac:picMkLst>
            <pc:docMk/>
            <pc:sldMk cId="2387758907" sldId="278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5T05:17:20.391" v="3673" actId="14826"/>
          <ac:picMkLst>
            <pc:docMk/>
            <pc:sldMk cId="2387758907" sldId="278"/>
            <ac:picMk id="9" creationId="{2096DDC2-78ED-1ED7-B14D-9B2EA7400FC7}"/>
          </ac:picMkLst>
        </pc:picChg>
        <pc:picChg chg="del">
          <ac:chgData name="Sizz Flair" userId="af38644466e90d59" providerId="LiveId" clId="{D4806E47-6D68-4646-BB2B-FF0346DEBA0E}" dt="2024-05-04T13:12:39.592" v="3658" actId="478"/>
          <ac:picMkLst>
            <pc:docMk/>
            <pc:sldMk cId="2387758907" sldId="278"/>
            <ac:picMk id="11" creationId="{FB6A67EB-F3CA-4A66-79F0-B4731B579675}"/>
          </ac:picMkLst>
        </pc:picChg>
        <pc:picChg chg="add del">
          <ac:chgData name="Sizz Flair" userId="af38644466e90d59" providerId="LiveId" clId="{D4806E47-6D68-4646-BB2B-FF0346DEBA0E}" dt="2024-05-05T05:16:30.012" v="3667" actId="478"/>
          <ac:picMkLst>
            <pc:docMk/>
            <pc:sldMk cId="2387758907" sldId="278"/>
            <ac:picMk id="13" creationId="{1950C268-B5B5-1116-3FB6-70DA5EAA88BA}"/>
          </ac:picMkLst>
        </pc:picChg>
      </pc:sldChg>
      <pc:sldChg chg="add">
        <pc:chgData name="Sizz Flair" userId="af38644466e90d59" providerId="LiveId" clId="{D4806E47-6D68-4646-BB2B-FF0346DEBA0E}" dt="2024-05-05T05:17:30.856" v="3674" actId="2890"/>
        <pc:sldMkLst>
          <pc:docMk/>
          <pc:sldMk cId="2554218477" sldId="279"/>
        </pc:sldMkLst>
      </pc:sldChg>
      <pc:sldChg chg="add del ord">
        <pc:chgData name="Sizz Flair" userId="af38644466e90d59" providerId="LiveId" clId="{D4806E47-6D68-4646-BB2B-FF0346DEBA0E}" dt="2024-05-05T05:16:10.695" v="3664" actId="47"/>
        <pc:sldMkLst>
          <pc:docMk/>
          <pc:sldMk cId="4094220849" sldId="279"/>
        </pc:sldMkLst>
      </pc:sldChg>
      <pc:sldChg chg="addSp delSp modSp add mod">
        <pc:chgData name="Sizz Flair" userId="af38644466e90d59" providerId="LiveId" clId="{D4806E47-6D68-4646-BB2B-FF0346DEBA0E}" dt="2024-05-05T06:22:08.218" v="4435" actId="478"/>
        <pc:sldMkLst>
          <pc:docMk/>
          <pc:sldMk cId="2718774722" sldId="280"/>
        </pc:sldMkLst>
        <pc:spChg chg="add mod">
          <ac:chgData name="Sizz Flair" userId="af38644466e90d59" providerId="LiveId" clId="{D4806E47-6D68-4646-BB2B-FF0346DEBA0E}" dt="2024-05-05T05:34:17.295" v="3704" actId="13822"/>
          <ac:spMkLst>
            <pc:docMk/>
            <pc:sldMk cId="2718774722" sldId="280"/>
            <ac:spMk id="3" creationId="{D9838F95-CBB9-12CE-EF1E-D579509E46B6}"/>
          </ac:spMkLst>
        </pc:spChg>
        <pc:spChg chg="add mod">
          <ac:chgData name="Sizz Flair" userId="af38644466e90d59" providerId="LiveId" clId="{D4806E47-6D68-4646-BB2B-FF0346DEBA0E}" dt="2024-05-05T05:36:21.460" v="3726" actId="17032"/>
          <ac:spMkLst>
            <pc:docMk/>
            <pc:sldMk cId="2718774722" sldId="280"/>
            <ac:spMk id="4" creationId="{23FCA467-4A3C-2687-D493-4915C8C037AD}"/>
          </ac:spMkLst>
        </pc:spChg>
        <pc:spChg chg="add mod">
          <ac:chgData name="Sizz Flair" userId="af38644466e90d59" providerId="LiveId" clId="{D4806E47-6D68-4646-BB2B-FF0346DEBA0E}" dt="2024-05-05T05:35:39.509" v="3717" actId="1076"/>
          <ac:spMkLst>
            <pc:docMk/>
            <pc:sldMk cId="2718774722" sldId="280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08.218" v="4435" actId="478"/>
          <ac:spMkLst>
            <pc:docMk/>
            <pc:sldMk cId="2718774722" sldId="280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5T05:35:15.245" v="3714" actId="20577"/>
          <ac:spMkLst>
            <pc:docMk/>
            <pc:sldMk cId="2718774722" sldId="280"/>
            <ac:spMk id="7" creationId="{3A5AF693-4E12-5CE7-46A8-52453FDFCEF2}"/>
          </ac:spMkLst>
        </pc:spChg>
        <pc:spChg chg="add mod">
          <ac:chgData name="Sizz Flair" userId="af38644466e90d59" providerId="LiveId" clId="{D4806E47-6D68-4646-BB2B-FF0346DEBA0E}" dt="2024-05-05T05:37:45.087" v="3764" actId="14100"/>
          <ac:spMkLst>
            <pc:docMk/>
            <pc:sldMk cId="2718774722" sldId="280"/>
            <ac:spMk id="8" creationId="{3254E856-E876-6909-AC9D-0F35D5B0F2D8}"/>
          </ac:spMkLst>
        </pc:spChg>
        <pc:spChg chg="add mod">
          <ac:chgData name="Sizz Flair" userId="af38644466e90d59" providerId="LiveId" clId="{D4806E47-6D68-4646-BB2B-FF0346DEBA0E}" dt="2024-05-05T05:36:48.483" v="3732" actId="207"/>
          <ac:spMkLst>
            <pc:docMk/>
            <pc:sldMk cId="2718774722" sldId="280"/>
            <ac:spMk id="10" creationId="{D02B99F8-25CE-194B-AC5B-C4B86742BD1A}"/>
          </ac:spMkLst>
        </pc:spChg>
        <pc:spChg chg="add mod">
          <ac:chgData name="Sizz Flair" userId="af38644466e90d59" providerId="LiveId" clId="{D4806E47-6D68-4646-BB2B-FF0346DEBA0E}" dt="2024-05-05T05:43:43.025" v="3832" actId="14838"/>
          <ac:spMkLst>
            <pc:docMk/>
            <pc:sldMk cId="2718774722" sldId="280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33:49.293" v="3700" actId="20577"/>
          <ac:spMkLst>
            <pc:docMk/>
            <pc:sldMk cId="2718774722" sldId="280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5T05:33:34.649" v="3676" actId="478"/>
          <ac:picMkLst>
            <pc:docMk/>
            <pc:sldMk cId="2718774722" sldId="280"/>
            <ac:picMk id="9" creationId="{2096DDC2-78ED-1ED7-B14D-9B2EA7400FC7}"/>
          </ac:picMkLst>
        </pc:picChg>
      </pc:sldChg>
      <pc:sldChg chg="addSp delSp modSp add mod ord">
        <pc:chgData name="Sizz Flair" userId="af38644466e90d59" providerId="LiveId" clId="{D4806E47-6D68-4646-BB2B-FF0346DEBA0E}" dt="2024-05-05T06:22:13.505" v="4437" actId="478"/>
        <pc:sldMkLst>
          <pc:docMk/>
          <pc:sldMk cId="1404165606" sldId="281"/>
        </pc:sldMkLst>
        <pc:spChg chg="mod">
          <ac:chgData name="Sizz Flair" userId="af38644466e90d59" providerId="LiveId" clId="{D4806E47-6D68-4646-BB2B-FF0346DEBA0E}" dt="2024-05-05T05:45:59.122" v="3868" actId="1076"/>
          <ac:spMkLst>
            <pc:docMk/>
            <pc:sldMk cId="1404165606" sldId="281"/>
            <ac:spMk id="4" creationId="{23FCA467-4A3C-2687-D493-4915C8C037AD}"/>
          </ac:spMkLst>
        </pc:spChg>
        <pc:spChg chg="del">
          <ac:chgData name="Sizz Flair" userId="af38644466e90d59" providerId="LiveId" clId="{D4806E47-6D68-4646-BB2B-FF0346DEBA0E}" dt="2024-05-05T06:22:13.505" v="4437" actId="478"/>
          <ac:spMkLst>
            <pc:docMk/>
            <pc:sldMk cId="1404165606" sldId="281"/>
            <ac:spMk id="6" creationId="{5D417952-5A1A-CB81-7762-A54453F229C2}"/>
          </ac:spMkLst>
        </pc:spChg>
        <pc:spChg chg="add del mod">
          <ac:chgData name="Sizz Flair" userId="af38644466e90d59" providerId="LiveId" clId="{D4806E47-6D68-4646-BB2B-FF0346DEBA0E}" dt="2024-05-05T05:39:07.876" v="3772" actId="478"/>
          <ac:spMkLst>
            <pc:docMk/>
            <pc:sldMk cId="1404165606" sldId="281"/>
            <ac:spMk id="9" creationId="{7BEFF415-0AEB-D61C-7E37-5747CC9208A2}"/>
          </ac:spMkLst>
        </pc:spChg>
        <pc:spChg chg="mod">
          <ac:chgData name="Sizz Flair" userId="af38644466e90d59" providerId="LiveId" clId="{D4806E47-6D68-4646-BB2B-FF0346DEBA0E}" dt="2024-05-05T05:44:46.820" v="3862" actId="207"/>
          <ac:spMkLst>
            <pc:docMk/>
            <pc:sldMk cId="1404165606" sldId="281"/>
            <ac:spMk id="11" creationId="{881F2406-3811-AB04-7C1D-DE96CFCFD486}"/>
          </ac:spMkLst>
        </pc:spChg>
        <pc:spChg chg="add mod ord">
          <ac:chgData name="Sizz Flair" userId="af38644466e90d59" providerId="LiveId" clId="{D4806E47-6D68-4646-BB2B-FF0346DEBA0E}" dt="2024-05-05T05:40:01.337" v="3781" actId="171"/>
          <ac:spMkLst>
            <pc:docMk/>
            <pc:sldMk cId="1404165606" sldId="281"/>
            <ac:spMk id="12" creationId="{9F3B65ED-02C8-331D-C159-D0F1AF49EA4E}"/>
          </ac:spMkLst>
        </pc:spChg>
        <pc:spChg chg="add mod">
          <ac:chgData name="Sizz Flair" userId="af38644466e90d59" providerId="LiveId" clId="{D4806E47-6D68-4646-BB2B-FF0346DEBA0E}" dt="2024-05-05T05:45:22.375" v="3866" actId="207"/>
          <ac:spMkLst>
            <pc:docMk/>
            <pc:sldMk cId="1404165606" sldId="281"/>
            <ac:spMk id="13" creationId="{1DE7C1F2-A957-DF8E-0B74-9391AFEEF6C4}"/>
          </ac:spMkLst>
        </pc:spChg>
      </pc:sldChg>
      <pc:sldChg chg="addSp delSp modSp add mod">
        <pc:chgData name="Sizz Flair" userId="af38644466e90d59" providerId="LiveId" clId="{D4806E47-6D68-4646-BB2B-FF0346DEBA0E}" dt="2024-05-05T06:22:09.737" v="4436" actId="478"/>
        <pc:sldMkLst>
          <pc:docMk/>
          <pc:sldMk cId="1512376766" sldId="282"/>
        </pc:sldMkLst>
        <pc:spChg chg="mod">
          <ac:chgData name="Sizz Flair" userId="af38644466e90d59" providerId="LiveId" clId="{D4806E47-6D68-4646-BB2B-FF0346DEBA0E}" dt="2024-05-05T05:41:38.489" v="3804" actId="1076"/>
          <ac:spMkLst>
            <pc:docMk/>
            <pc:sldMk cId="1512376766" sldId="282"/>
            <ac:spMk id="3" creationId="{D9838F95-CBB9-12CE-EF1E-D579509E46B6}"/>
          </ac:spMkLst>
        </pc:spChg>
        <pc:spChg chg="del">
          <ac:chgData name="Sizz Flair" userId="af38644466e90d59" providerId="LiveId" clId="{D4806E47-6D68-4646-BB2B-FF0346DEBA0E}" dt="2024-05-05T06:22:09.737" v="4436" actId="478"/>
          <ac:spMkLst>
            <pc:docMk/>
            <pc:sldMk cId="1512376766" sldId="282"/>
            <ac:spMk id="6" creationId="{5D417952-5A1A-CB81-7762-A54453F229C2}"/>
          </ac:spMkLst>
        </pc:spChg>
        <pc:spChg chg="add mod ord">
          <ac:chgData name="Sizz Flair" userId="af38644466e90d59" providerId="LiveId" clId="{D4806E47-6D68-4646-BB2B-FF0346DEBA0E}" dt="2024-05-05T05:41:15.581" v="3793" actId="170"/>
          <ac:spMkLst>
            <pc:docMk/>
            <pc:sldMk cId="1512376766" sldId="282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2:29.731" v="3920" actId="20577"/>
          <ac:spMkLst>
            <pc:docMk/>
            <pc:sldMk cId="1512376766" sldId="282"/>
            <ac:spMk id="11" creationId="{881F2406-3811-AB04-7C1D-DE96CFCFD486}"/>
          </ac:spMkLst>
        </pc:spChg>
        <pc:spChg chg="add mod">
          <ac:chgData name="Sizz Flair" userId="af38644466e90d59" providerId="LiveId" clId="{D4806E47-6D68-4646-BB2B-FF0346DEBA0E}" dt="2024-05-05T05:41:48.527" v="3807" actId="207"/>
          <ac:spMkLst>
            <pc:docMk/>
            <pc:sldMk cId="1512376766" sldId="282"/>
            <ac:spMk id="12" creationId="{8FAD24EA-7CF5-DDE0-B6C2-DFC3353C3B08}"/>
          </ac:spMkLst>
        </pc:spChg>
      </pc:sldChg>
      <pc:sldChg chg="add del">
        <pc:chgData name="Sizz Flair" userId="af38644466e90d59" providerId="LiveId" clId="{D4806E47-6D68-4646-BB2B-FF0346DEBA0E}" dt="2024-05-05T05:50:13.834" v="3892" actId="47"/>
        <pc:sldMkLst>
          <pc:docMk/>
          <pc:sldMk cId="713708961" sldId="283"/>
        </pc:sldMkLst>
      </pc:sldChg>
      <pc:sldChg chg="addSp delSp modSp add del mod ord">
        <pc:chgData name="Sizz Flair" userId="af38644466e90d59" providerId="LiveId" clId="{D4806E47-6D68-4646-BB2B-FF0346DEBA0E}" dt="2024-05-05T06:03:37.769" v="3961" actId="47"/>
        <pc:sldMkLst>
          <pc:docMk/>
          <pc:sldMk cId="771868761" sldId="283"/>
        </pc:sldMkLst>
        <pc:spChg chg="del">
          <ac:chgData name="Sizz Flair" userId="af38644466e90d59" providerId="LiveId" clId="{D4806E47-6D68-4646-BB2B-FF0346DEBA0E}" dt="2024-05-05T05:50:31.405" v="3898" actId="478"/>
          <ac:spMkLst>
            <pc:docMk/>
            <pc:sldMk cId="771868761" sldId="283"/>
            <ac:spMk id="3" creationId="{D9838F95-CBB9-12CE-EF1E-D579509E46B6}"/>
          </ac:spMkLst>
        </pc:spChg>
        <pc:spChg chg="mod">
          <ac:chgData name="Sizz Flair" userId="af38644466e90d59" providerId="LiveId" clId="{D4806E47-6D68-4646-BB2B-FF0346DEBA0E}" dt="2024-05-05T05:51:13.015" v="3906" actId="14100"/>
          <ac:spMkLst>
            <pc:docMk/>
            <pc:sldMk cId="771868761" sldId="283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1:22.090" v="3909" actId="1076"/>
          <ac:spMkLst>
            <pc:docMk/>
            <pc:sldMk cId="771868761" sldId="283"/>
            <ac:spMk id="5" creationId="{60A3D5DE-66BD-36AD-2B57-C95599DF40E5}"/>
          </ac:spMkLst>
        </pc:spChg>
        <pc:spChg chg="mod">
          <ac:chgData name="Sizz Flair" userId="af38644466e90d59" providerId="LiveId" clId="{D4806E47-6D68-4646-BB2B-FF0346DEBA0E}" dt="2024-05-05T05:50:58.666" v="3903" actId="1076"/>
          <ac:spMkLst>
            <pc:docMk/>
            <pc:sldMk cId="771868761" sldId="283"/>
            <ac:spMk id="7" creationId="{3A5AF693-4E12-5CE7-46A8-52453FDFCEF2}"/>
          </ac:spMkLst>
        </pc:spChg>
        <pc:spChg chg="mod">
          <ac:chgData name="Sizz Flair" userId="af38644466e90d59" providerId="LiveId" clId="{D4806E47-6D68-4646-BB2B-FF0346DEBA0E}" dt="2024-05-05T05:51:26.115" v="3910" actId="14100"/>
          <ac:spMkLst>
            <pc:docMk/>
            <pc:sldMk cId="771868761" sldId="283"/>
            <ac:spMk id="8" creationId="{3254E856-E876-6909-AC9D-0F35D5B0F2D8}"/>
          </ac:spMkLst>
        </pc:spChg>
        <pc:spChg chg="mod">
          <ac:chgData name="Sizz Flair" userId="af38644466e90d59" providerId="LiveId" clId="{D4806E47-6D68-4646-BB2B-FF0346DEBA0E}" dt="2024-05-05T05:51:28.233" v="3911" actId="1076"/>
          <ac:spMkLst>
            <pc:docMk/>
            <pc:sldMk cId="771868761" sldId="283"/>
            <ac:spMk id="10" creationId="{D02B99F8-25CE-194B-AC5B-C4B86742BD1A}"/>
          </ac:spMkLst>
        </pc:spChg>
        <pc:spChg chg="mod">
          <ac:chgData name="Sizz Flair" userId="af38644466e90d59" providerId="LiveId" clId="{D4806E47-6D68-4646-BB2B-FF0346DEBA0E}" dt="2024-05-05T05:52:22.021" v="3914" actId="20577"/>
          <ac:spMkLst>
            <pc:docMk/>
            <pc:sldMk cId="771868761" sldId="283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52:13.529" v="3912" actId="1076"/>
          <ac:spMkLst>
            <pc:docMk/>
            <pc:sldMk cId="771868761" sldId="283"/>
            <ac:spMk id="12" creationId="{8FAD24EA-7CF5-DDE0-B6C2-DFC3353C3B08}"/>
          </ac:spMkLst>
        </pc:spChg>
        <pc:spChg chg="add mod ord">
          <ac:chgData name="Sizz Flair" userId="af38644466e90d59" providerId="LiveId" clId="{D4806E47-6D68-4646-BB2B-FF0346DEBA0E}" dt="2024-05-05T05:51:07.652" v="3905" actId="13822"/>
          <ac:spMkLst>
            <pc:docMk/>
            <pc:sldMk cId="771868761" sldId="283"/>
            <ac:spMk id="13" creationId="{2F1E5CF5-D3A7-51AB-445D-166D3799EEAF}"/>
          </ac:spMkLst>
        </pc:spChg>
        <pc:spChg chg="add mod">
          <ac:chgData name="Sizz Flair" userId="af38644466e90d59" providerId="LiveId" clId="{D4806E47-6D68-4646-BB2B-FF0346DEBA0E}" dt="2024-05-05T05:51:20.475" v="3908" actId="571"/>
          <ac:spMkLst>
            <pc:docMk/>
            <pc:sldMk cId="771868761" sldId="283"/>
            <ac:spMk id="14" creationId="{435B032D-7DA1-F41E-0E67-788B64D08A18}"/>
          </ac:spMkLst>
        </pc:spChg>
      </pc:sldChg>
      <pc:sldChg chg="addSp delSp modSp add mod ord">
        <pc:chgData name="Sizz Flair" userId="af38644466e90d59" providerId="LiveId" clId="{D4806E47-6D68-4646-BB2B-FF0346DEBA0E}" dt="2024-05-05T06:22:15.961" v="4438" actId="478"/>
        <pc:sldMkLst>
          <pc:docMk/>
          <pc:sldMk cId="67294928" sldId="284"/>
        </pc:sldMkLst>
        <pc:spChg chg="add del">
          <ac:chgData name="Sizz Flair" userId="af38644466e90d59" providerId="LiveId" clId="{D4806E47-6D68-4646-BB2B-FF0346DEBA0E}" dt="2024-05-05T06:00:53.175" v="3949" actId="478"/>
          <ac:spMkLst>
            <pc:docMk/>
            <pc:sldMk cId="67294928" sldId="284"/>
            <ac:spMk id="3" creationId="{F5999BFF-A8C3-20FC-27D7-C289E41D2861}"/>
          </ac:spMkLst>
        </pc:spChg>
        <pc:spChg chg="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9:33.940" v="3947" actId="1076"/>
          <ac:spMkLst>
            <pc:docMk/>
            <pc:sldMk cId="67294928" sldId="284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15.961" v="4438" actId="478"/>
          <ac:spMkLst>
            <pc:docMk/>
            <pc:sldMk cId="67294928" sldId="284"/>
            <ac:spMk id="6" creationId="{5D417952-5A1A-CB81-7762-A54453F229C2}"/>
          </ac:spMkLst>
        </pc:spChg>
        <pc:spChg chg="del 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8" creationId="{3254E856-E876-6909-AC9D-0F35D5B0F2D8}"/>
          </ac:spMkLst>
        </pc:spChg>
        <pc:spChg chg="del">
          <ac:chgData name="Sizz Flair" userId="af38644466e90d59" providerId="LiveId" clId="{D4806E47-6D68-4646-BB2B-FF0346DEBA0E}" dt="2024-05-05T05:52:55.714" v="3928" actId="478"/>
          <ac:spMkLst>
            <pc:docMk/>
            <pc:sldMk cId="67294928" sldId="284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3:07.588" v="3939" actId="20577"/>
          <ac:spMkLst>
            <pc:docMk/>
            <pc:sldMk cId="67294928" sldId="284"/>
            <ac:spMk id="11" creationId="{881F2406-3811-AB04-7C1D-DE96CFCFD486}"/>
          </ac:spMkLst>
        </pc:spChg>
        <pc:spChg chg="del">
          <ac:chgData name="Sizz Flair" userId="af38644466e90d59" providerId="LiveId" clId="{D4806E47-6D68-4646-BB2B-FF0346DEBA0E}" dt="2024-05-05T05:53:24.747" v="3944" actId="478"/>
          <ac:spMkLst>
            <pc:docMk/>
            <pc:sldMk cId="67294928" sldId="284"/>
            <ac:spMk id="12" creationId="{8FAD24EA-7CF5-DDE0-B6C2-DFC3353C3B08}"/>
          </ac:spMkLst>
        </pc:spChg>
        <pc:spChg chg="del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3" creationId="{2F1E5CF5-D3A7-51AB-445D-166D3799EEAF}"/>
          </ac:spMkLst>
        </pc:spChg>
        <pc:spChg chg="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4" creationId="{BC7A3DB4-6F25-65FB-BC03-3AA93657F01C}"/>
          </ac:spMkLst>
        </pc:spChg>
        <pc:spChg chg="add 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5" creationId="{D961B8DC-B9A8-4703-7D8F-4C6E4FE39F25}"/>
          </ac:spMkLst>
        </pc:spChg>
        <pc:spChg chg="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6" creationId="{6F60CE88-26BF-BF17-DB80-7A089FAA6DFA}"/>
          </ac:spMkLst>
        </pc:spChg>
        <pc:spChg chg="add mod ord">
          <ac:chgData name="Sizz Flair" userId="af38644466e90d59" providerId="LiveId" clId="{D4806E47-6D68-4646-BB2B-FF0346DEBA0E}" dt="2024-05-05T06:02:46.518" v="3954" actId="167"/>
          <ac:spMkLst>
            <pc:docMk/>
            <pc:sldMk cId="67294928" sldId="284"/>
            <ac:spMk id="17" creationId="{DCE76A96-E2BE-0B49-9AFA-A1C36327CE21}"/>
          </ac:spMkLst>
        </pc:spChg>
      </pc:sldChg>
      <pc:sldChg chg="addSp delSp modSp add mod">
        <pc:chgData name="Sizz Flair" userId="af38644466e90d59" providerId="LiveId" clId="{D4806E47-6D68-4646-BB2B-FF0346DEBA0E}" dt="2024-05-05T06:22:17.865" v="4439" actId="478"/>
        <pc:sldMkLst>
          <pc:docMk/>
          <pc:sldMk cId="2913686394" sldId="285"/>
        </pc:sldMkLst>
        <pc:spChg chg="add mod ord">
          <ac:chgData name="Sizz Flair" userId="af38644466e90d59" providerId="LiveId" clId="{D4806E47-6D68-4646-BB2B-FF0346DEBA0E}" dt="2024-05-05T06:05:43.309" v="3963" actId="14100"/>
          <ac:spMkLst>
            <pc:docMk/>
            <pc:sldMk cId="2913686394" sldId="285"/>
            <ac:spMk id="3" creationId="{440C426C-62DF-3859-3D86-341652BEB28D}"/>
          </ac:spMkLst>
        </pc:spChg>
        <pc:spChg chg="add mod">
          <ac:chgData name="Sizz Flair" userId="af38644466e90d59" providerId="LiveId" clId="{D4806E47-6D68-4646-BB2B-FF0346DEBA0E}" dt="2024-05-05T06:05:48.372" v="3964" actId="1076"/>
          <ac:spMkLst>
            <pc:docMk/>
            <pc:sldMk cId="2913686394" sldId="285"/>
            <ac:spMk id="4" creationId="{71DB57BF-E802-D7E5-9974-052403DC90C3}"/>
          </ac:spMkLst>
        </pc:spChg>
        <pc:spChg chg="del">
          <ac:chgData name="Sizz Flair" userId="af38644466e90d59" providerId="LiveId" clId="{D4806E47-6D68-4646-BB2B-FF0346DEBA0E}" dt="2024-05-05T06:22:17.865" v="4439" actId="478"/>
          <ac:spMkLst>
            <pc:docMk/>
            <pc:sldMk cId="2913686394" sldId="285"/>
            <ac:spMk id="6" creationId="{5D417952-5A1A-CB81-7762-A54453F229C2}"/>
          </ac:spMkLst>
        </pc:spChg>
        <pc:spChg chg="mod">
          <ac:chgData name="Sizz Flair" userId="af38644466e90d59" providerId="LiveId" clId="{D4806E47-6D68-4646-BB2B-FF0346DEBA0E}" dt="2024-05-05T06:03:11.166" v="3956"/>
          <ac:spMkLst>
            <pc:docMk/>
            <pc:sldMk cId="2913686394" sldId="285"/>
            <ac:spMk id="11" creationId="{881F2406-3811-AB04-7C1D-DE96CFCFD486}"/>
          </ac:spMkLst>
        </pc:spChg>
      </pc:sldChg>
      <pc:sldChg chg="addSp modSp add mod ord">
        <pc:chgData name="Sizz Flair" userId="af38644466e90d59" providerId="LiveId" clId="{D4806E47-6D68-4646-BB2B-FF0346DEBA0E}" dt="2024-05-05T06:33:09.183" v="4887" actId="113"/>
        <pc:sldMkLst>
          <pc:docMk/>
          <pc:sldMk cId="668357194" sldId="286"/>
        </pc:sldMkLst>
        <pc:spChg chg="add mod">
          <ac:chgData name="Sizz Flair" userId="af38644466e90d59" providerId="LiveId" clId="{D4806E47-6D68-4646-BB2B-FF0346DEBA0E}" dt="2024-05-05T06:22:21.065" v="4440"/>
          <ac:spMkLst>
            <pc:docMk/>
            <pc:sldMk cId="668357194" sldId="286"/>
            <ac:spMk id="3" creationId="{CE33988E-4DB1-FD38-CC41-5118AF83FC93}"/>
          </ac:spMkLst>
        </pc:spChg>
        <pc:spChg chg="add mod">
          <ac:chgData name="Sizz Flair" userId="af38644466e90d59" providerId="LiveId" clId="{D4806E47-6D68-4646-BB2B-FF0346DEBA0E}" dt="2024-05-05T06:23:25.979" v="4442"/>
          <ac:spMkLst>
            <pc:docMk/>
            <pc:sldMk cId="668357194" sldId="286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06:33:09.183" v="4887" actId="113"/>
          <ac:spMkLst>
            <pc:docMk/>
            <pc:sldMk cId="668357194" sldId="28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29:39.830" v="4699" actId="20577"/>
          <ac:spMkLst>
            <pc:docMk/>
            <pc:sldMk cId="668357194" sldId="286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5T06:49:23.235" v="5067" actId="47"/>
        <pc:sldMkLst>
          <pc:docMk/>
          <pc:sldMk cId="3197723549" sldId="287"/>
        </pc:sldMkLst>
      </pc:sldChg>
      <pc:sldChg chg="modSp add mod">
        <pc:chgData name="Sizz Flair" userId="af38644466e90d59" providerId="LiveId" clId="{D4806E47-6D68-4646-BB2B-FF0346DEBA0E}" dt="2024-05-05T11:07:08.283" v="7593" actId="113"/>
        <pc:sldMkLst>
          <pc:docMk/>
          <pc:sldMk cId="1670356142" sldId="288"/>
        </pc:sldMkLst>
        <pc:spChg chg="mod">
          <ac:chgData name="Sizz Flair" userId="af38644466e90d59" providerId="LiveId" clId="{D4806E47-6D68-4646-BB2B-FF0346DEBA0E}" dt="2024-05-05T06:49:53.100" v="5070" actId="1076"/>
          <ac:spMkLst>
            <pc:docMk/>
            <pc:sldMk cId="1670356142" sldId="288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1:07:08.283" v="7593" actId="113"/>
          <ac:spMkLst>
            <pc:docMk/>
            <pc:sldMk cId="1670356142" sldId="28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40:47.897" v="4918" actId="20577"/>
          <ac:spMkLst>
            <pc:docMk/>
            <pc:sldMk cId="1670356142" sldId="288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07:51:18.387" v="5929"/>
        <pc:sldMkLst>
          <pc:docMk/>
          <pc:sldMk cId="3632649086" sldId="289"/>
        </pc:sldMkLst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" creationId="{B4C4C580-3E18-803B-C50F-0BEF97C407C6}"/>
          </ac:spMkLst>
        </pc:spChg>
        <pc:spChg chg="del">
          <ac:chgData name="Sizz Flair" userId="af38644466e90d59" providerId="LiveId" clId="{D4806E47-6D68-4646-BB2B-FF0346DEBA0E}" dt="2024-05-05T07:00:11.721" v="5170" actId="478"/>
          <ac:spMkLst>
            <pc:docMk/>
            <pc:sldMk cId="3632649086" sldId="289"/>
            <ac:spMk id="4" creationId="{87D3037D-7C70-3490-A784-4B0154C23A4A}"/>
          </ac:spMkLst>
        </pc:spChg>
        <pc:spChg chg="del">
          <ac:chgData name="Sizz Flair" userId="af38644466e90d59" providerId="LiveId" clId="{D4806E47-6D68-4646-BB2B-FF0346DEBA0E}" dt="2024-05-05T06:53:23.804" v="5086" actId="478"/>
          <ac:spMkLst>
            <pc:docMk/>
            <pc:sldMk cId="3632649086" sldId="289"/>
            <ac:spMk id="5" creationId="{44F022FE-1AD5-72B3-CC0F-4B3DF8E1B9F7}"/>
          </ac:spMkLst>
        </pc:spChg>
        <pc:spChg chg="add del mod">
          <ac:chgData name="Sizz Flair" userId="af38644466e90d59" providerId="LiveId" clId="{D4806E47-6D68-4646-BB2B-FF0346DEBA0E}" dt="2024-05-05T06:53:54.069" v="5100" actId="478"/>
          <ac:spMkLst>
            <pc:docMk/>
            <pc:sldMk cId="3632649086" sldId="289"/>
            <ac:spMk id="6" creationId="{68A13FA0-A3A8-A064-4AE4-899D3A1FE90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7" creationId="{4BA22A23-88CF-7189-FD03-82047922FE96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8" creationId="{A4C1615B-9CC2-26B3-21E5-0D0486862CA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9" creationId="{3C43F632-4DF4-3C70-7ED6-3B9E0F42FF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0" creationId="{0D649DD7-D14B-70A8-2C0B-36EC6D99E041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1" creationId="{36688ABD-E822-A2E5-97D7-286CA155CEE4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2" creationId="{71438E82-EA16-8C63-D77E-A24488E958C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3" creationId="{24A4B95A-7C5C-3526-DEC5-7F7E1D9AB34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4" creationId="{CB17D50F-326B-F230-C13B-07AF4EC54668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5" creationId="{FF6E7933-7C7B-4674-C20E-73EF13EE5C73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6" creationId="{CB8CB0C5-B010-5D69-3AE4-B5646D934D4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7" creationId="{B26EDD35-DD1B-BAF5-D4B0-A6033EE13F1D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6" creationId="{18D8DE17-E021-8651-3731-F72D8405A73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7" creationId="{5F2DA6BE-5B76-CE7B-DA93-0241B7D814C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8" creationId="{F1B4FAA2-DF36-8E2A-1FAA-EA020042EEC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9" creationId="{137F41FD-25D6-1DEF-DEC0-C427F7BFA8B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0" creationId="{E60733EA-E615-588F-039E-A02642DE654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1" creationId="{0CB54976-2E9A-DC3E-37BC-31E46ACA9F75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2" creationId="{A21E0921-6626-B1BA-F09B-16AEB12D4455}"/>
          </ac:spMkLst>
        </pc:spChg>
        <pc:spChg chg="mod">
          <ac:chgData name="Sizz Flair" userId="af38644466e90d59" providerId="LiveId" clId="{D4806E47-6D68-4646-BB2B-FF0346DEBA0E}" dt="2024-05-05T06:53:22.134" v="5085" actId="20577"/>
          <ac:spMkLst>
            <pc:docMk/>
            <pc:sldMk cId="3632649086" sldId="289"/>
            <ac:spMk id="33" creationId="{00000000-0000-0000-0000-0000000000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4" creationId="{EFF70293-9141-4AB2-F701-A3E5825DDB0F}"/>
          </ac:spMkLst>
        </pc:spChg>
        <pc:spChg chg="add del mod">
          <ac:chgData name="Sizz Flair" userId="af38644466e90d59" providerId="LiveId" clId="{D4806E47-6D68-4646-BB2B-FF0346DEBA0E}" dt="2024-05-05T07:00:00.391" v="5165" actId="478"/>
          <ac:spMkLst>
            <pc:docMk/>
            <pc:sldMk cId="3632649086" sldId="289"/>
            <ac:spMk id="35" creationId="{F6047AA9-3E74-DEA7-E349-3AC743530661}"/>
          </ac:spMkLst>
        </pc:spChg>
        <pc:spChg chg="add del mod">
          <ac:chgData name="Sizz Flair" userId="af38644466e90d59" providerId="LiveId" clId="{D4806E47-6D68-4646-BB2B-FF0346DEBA0E}" dt="2024-05-05T06:59:56.839" v="5163" actId="478"/>
          <ac:spMkLst>
            <pc:docMk/>
            <pc:sldMk cId="3632649086" sldId="289"/>
            <ac:spMk id="36" creationId="{280292E1-7DB7-4354-957F-A346FFF4197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7" creationId="{15429B49-A15F-8450-E122-A809B9AC745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8" creationId="{A22FFC69-E7EB-EF32-A583-CD3DBC746890}"/>
          </ac:spMkLst>
        </pc:spChg>
        <pc:spChg chg="add del mod">
          <ac:chgData name="Sizz Flair" userId="af38644466e90d59" providerId="LiveId" clId="{D4806E47-6D68-4646-BB2B-FF0346DEBA0E}" dt="2024-05-05T07:02:05.683" v="5235" actId="478"/>
          <ac:spMkLst>
            <pc:docMk/>
            <pc:sldMk cId="3632649086" sldId="289"/>
            <ac:spMk id="39" creationId="{94F6AE09-3059-16DC-4609-E9FAF5858CEA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40" creationId="{EFE28C3F-593F-7594-7307-E29A5F6CE7D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60" creationId="{8BA25B35-1F43-154A-2738-76C89FDC22FF}"/>
          </ac:spMkLst>
        </pc:spChg>
        <pc:spChg chg="add mod">
          <ac:chgData name="Sizz Flair" userId="af38644466e90d59" providerId="LiveId" clId="{D4806E47-6D68-4646-BB2B-FF0346DEBA0E}" dt="2024-05-05T07:51:18.387" v="5929"/>
          <ac:spMkLst>
            <pc:docMk/>
            <pc:sldMk cId="3632649086" sldId="289"/>
            <ac:spMk id="68" creationId="{D7C1E0FE-6686-DA8C-F8F4-CB232379B97D}"/>
          </ac:spMkLst>
        </pc:spChg>
        <pc:picChg chg="add del mod">
          <ac:chgData name="Sizz Flair" userId="af38644466e90d59" providerId="LiveId" clId="{D4806E47-6D68-4646-BB2B-FF0346DEBA0E}" dt="2024-05-05T07:50:33.275" v="5925" actId="478"/>
          <ac:picMkLst>
            <pc:docMk/>
            <pc:sldMk cId="3632649086" sldId="289"/>
            <ac:picMk id="65" creationId="{6206DD98-EA3A-0B6A-FCED-31BD7F746322}"/>
          </ac:picMkLst>
        </pc:picChg>
        <pc:picChg chg="add mod">
          <ac:chgData name="Sizz Flair" userId="af38644466e90d59" providerId="LiveId" clId="{D4806E47-6D68-4646-BB2B-FF0346DEBA0E}" dt="2024-05-05T07:51:01.332" v="5928" actId="14100"/>
          <ac:picMkLst>
            <pc:docMk/>
            <pc:sldMk cId="3632649086" sldId="289"/>
            <ac:picMk id="67" creationId="{A5B9250D-18A3-45DD-3E30-4FC717A4322B}"/>
          </ac:picMkLst>
        </pc:picChg>
        <pc:cxnChg chg="add del mod">
          <ac:chgData name="Sizz Flair" userId="af38644466e90d59" providerId="LiveId" clId="{D4806E47-6D68-4646-BB2B-FF0346DEBA0E}" dt="2024-05-05T06:56:37.709" v="5151" actId="11529"/>
          <ac:cxnSpMkLst>
            <pc:docMk/>
            <pc:sldMk cId="3632649086" sldId="289"/>
            <ac:cxnSpMk id="19" creationId="{5D494475-D848-4C1D-DC17-2D322046D462}"/>
          </ac:cxnSpMkLst>
        </pc:cxnChg>
        <pc:cxnChg chg="add del mod">
          <ac:chgData name="Sizz Flair" userId="af38644466e90d59" providerId="LiveId" clId="{D4806E47-6D68-4646-BB2B-FF0346DEBA0E}" dt="2024-05-05T06:56:37.325" v="5150" actId="11529"/>
          <ac:cxnSpMkLst>
            <pc:docMk/>
            <pc:sldMk cId="3632649086" sldId="289"/>
            <ac:cxnSpMk id="21" creationId="{CD3FB42A-F80E-21D9-DA9D-93D052691A80}"/>
          </ac:cxnSpMkLst>
        </pc:cxnChg>
        <pc:cxnChg chg="add del mod">
          <ac:chgData name="Sizz Flair" userId="af38644466e90d59" providerId="LiveId" clId="{D4806E47-6D68-4646-BB2B-FF0346DEBA0E}" dt="2024-05-05T06:56:36.869" v="5149" actId="11529"/>
          <ac:cxnSpMkLst>
            <pc:docMk/>
            <pc:sldMk cId="3632649086" sldId="289"/>
            <ac:cxnSpMk id="23" creationId="{35DBC7E6-572E-C8E6-37D0-B091640E7655}"/>
          </ac:cxnSpMkLst>
        </pc:cxnChg>
        <pc:cxnChg chg="add del mod">
          <ac:chgData name="Sizz Flair" userId="af38644466e90d59" providerId="LiveId" clId="{D4806E47-6D68-4646-BB2B-FF0346DEBA0E}" dt="2024-05-05T06:56:36.452" v="5148" actId="11529"/>
          <ac:cxnSpMkLst>
            <pc:docMk/>
            <pc:sldMk cId="3632649086" sldId="289"/>
            <ac:cxnSpMk id="25" creationId="{3F395F30-40BB-AFA5-B376-87E397967054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2" creationId="{223E0556-1BCB-9D0B-0B30-6D8E36ED200E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4" creationId="{2C000791-2267-CDD9-4764-4AAAF5749FC2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6" creationId="{303AB118-8F11-90EA-7F8D-EAD766D2B6E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3" creationId="{A078D1EA-48FA-9AAA-08E9-C388015E7FC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5" creationId="{3BB6AACF-C2B7-E753-FA04-636403CE33DD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7" creationId="{B52C839C-328F-0C52-9C76-59164DA18177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9" creationId="{15E1C86B-39B8-73F6-EB96-07264A3930FA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62" creationId="{2C3EEA7B-4589-1475-FFF7-707902757A46}"/>
          </ac:cxnSpMkLst>
        </pc:cxnChg>
      </pc:sldChg>
      <pc:sldChg chg="modSp add mod">
        <pc:chgData name="Sizz Flair" userId="af38644466e90d59" providerId="LiveId" clId="{D4806E47-6D68-4646-BB2B-FF0346DEBA0E}" dt="2024-05-05T10:49:26.320" v="7266" actId="1076"/>
        <pc:sldMkLst>
          <pc:docMk/>
          <pc:sldMk cId="609888004" sldId="290"/>
        </pc:sldMkLst>
        <pc:spChg chg="mod">
          <ac:chgData name="Sizz Flair" userId="af38644466e90d59" providerId="LiveId" clId="{D4806E47-6D68-4646-BB2B-FF0346DEBA0E}" dt="2024-05-05T07:10:28.244" v="5540"/>
          <ac:spMkLst>
            <pc:docMk/>
            <pc:sldMk cId="609888004" sldId="290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49:26.320" v="7266" actId="1076"/>
          <ac:spMkLst>
            <pc:docMk/>
            <pc:sldMk cId="609888004" sldId="290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7:06:41.507" v="5277" actId="20577"/>
          <ac:spMkLst>
            <pc:docMk/>
            <pc:sldMk cId="609888004" sldId="290"/>
            <ac:spMk id="33" creationId="{00000000-0000-0000-0000-000000000000}"/>
          </ac:spMkLst>
        </pc:spChg>
      </pc:sldChg>
      <pc:sldChg chg="addSp delSp modSp add mod ord">
        <pc:chgData name="Sizz Flair" userId="af38644466e90d59" providerId="LiveId" clId="{D4806E47-6D68-4646-BB2B-FF0346DEBA0E}" dt="2024-05-05T10:57:15.799" v="7374"/>
        <pc:sldMkLst>
          <pc:docMk/>
          <pc:sldMk cId="1405520414" sldId="291"/>
        </pc:sldMkLst>
        <pc:spChg chg="add mod">
          <ac:chgData name="Sizz Flair" userId="af38644466e90d59" providerId="LiveId" clId="{D4806E47-6D68-4646-BB2B-FF0346DEBA0E}" dt="2024-05-05T10:57:15.799" v="7374"/>
          <ac:spMkLst>
            <pc:docMk/>
            <pc:sldMk cId="1405520414" sldId="291"/>
            <ac:spMk id="3" creationId="{C7E9FF8B-E34B-E3A8-13F9-58BD0391DC69}"/>
          </ac:spMkLst>
        </pc:spChg>
        <pc:spChg chg="del">
          <ac:chgData name="Sizz Flair" userId="af38644466e90d59" providerId="LiveId" clId="{D4806E47-6D68-4646-BB2B-FF0346DEBA0E}" dt="2024-05-05T10:08:48.582" v="6954" actId="478"/>
          <ac:spMkLst>
            <pc:docMk/>
            <pc:sldMk cId="1405520414" sldId="291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1:36.996" v="7369" actId="20577"/>
          <ac:spMkLst>
            <pc:docMk/>
            <pc:sldMk cId="1405520414" sldId="291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33:56.620" v="6178" actId="20577"/>
          <ac:spMkLst>
            <pc:docMk/>
            <pc:sldMk cId="1405520414" sldId="29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5T11:02:59.504" v="7592" actId="20577"/>
        <pc:sldMkLst>
          <pc:docMk/>
          <pc:sldMk cId="362749629" sldId="292"/>
        </pc:sldMkLst>
        <pc:spChg chg="mod">
          <ac:chgData name="Sizz Flair" userId="af38644466e90d59" providerId="LiveId" clId="{D4806E47-6D68-4646-BB2B-FF0346DEBA0E}" dt="2024-05-05T11:02:59.504" v="7592" actId="20577"/>
          <ac:spMkLst>
            <pc:docMk/>
            <pc:sldMk cId="362749629" sldId="29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28:34.727" v="6096" actId="20577"/>
          <ac:spMkLst>
            <pc:docMk/>
            <pc:sldMk cId="362749629" sldId="292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10:57:41.570" v="7377" actId="20577"/>
        <pc:sldMkLst>
          <pc:docMk/>
          <pc:sldMk cId="3696402566" sldId="293"/>
        </pc:sldMkLst>
        <pc:spChg chg="add mod">
          <ac:chgData name="Sizz Flair" userId="af38644466e90d59" providerId="LiveId" clId="{D4806E47-6D68-4646-BB2B-FF0346DEBA0E}" dt="2024-05-05T10:57:29.054" v="7375"/>
          <ac:spMkLst>
            <pc:docMk/>
            <pc:sldMk cId="3696402566" sldId="293"/>
            <ac:spMk id="3" creationId="{4940154B-9A0B-1AF7-7589-1A2566142789}"/>
          </ac:spMkLst>
        </pc:spChg>
        <pc:spChg chg="del">
          <ac:chgData name="Sizz Flair" userId="af38644466e90d59" providerId="LiveId" clId="{D4806E47-6D68-4646-BB2B-FF0346DEBA0E}" dt="2024-05-05T10:08:53.329" v="6955" actId="478"/>
          <ac:spMkLst>
            <pc:docMk/>
            <pc:sldMk cId="3696402566" sldId="293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7:41.570" v="7377" actId="20577"/>
          <ac:spMkLst>
            <pc:docMk/>
            <pc:sldMk cId="3696402566" sldId="293"/>
            <ac:spMk id="5" creationId="{44F022FE-1AD5-72B3-CC0F-4B3DF8E1B9F7}"/>
          </ac:spMkLst>
        </pc:spChg>
      </pc:sldChg>
    </pc:docChg>
  </pc:docChgLst>
  <pc:docChgLst>
    <pc:chgData name="Flair Sizz" userId="af38644466e90d59" providerId="Windows Live" clId="Web-{E2F6CB4C-4FE7-46E4-90BD-72E90239E944}"/>
    <pc:docChg chg="addSld modSld sldOrd">
      <pc:chgData name="Flair Sizz" userId="af38644466e90d59" providerId="Windows Live" clId="Web-{E2F6CB4C-4FE7-46E4-90BD-72E90239E944}" dt="2024-05-04T08:37:46.391" v="446" actId="20577"/>
      <pc:docMkLst>
        <pc:docMk/>
      </pc:docMkLst>
      <pc:sldChg chg="modSp">
        <pc:chgData name="Flair Sizz" userId="af38644466e90d59" providerId="Windows Live" clId="Web-{E2F6CB4C-4FE7-46E4-90BD-72E90239E944}" dt="2024-05-04T07:58:50.671" v="18" actId="14100"/>
        <pc:sldMkLst>
          <pc:docMk/>
          <pc:sldMk cId="3047199212" sldId="256"/>
        </pc:sldMkLst>
        <pc:spChg chg="mod">
          <ac:chgData name="Flair Sizz" userId="af38644466e90d59" providerId="Windows Live" clId="Web-{E2F6CB4C-4FE7-46E4-90BD-72E90239E944}" dt="2024-05-04T07:58:50.671" v="18" actId="14100"/>
          <ac:spMkLst>
            <pc:docMk/>
            <pc:sldMk cId="3047199212" sldId="256"/>
            <ac:spMk id="15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11:12.096" v="107" actId="20577"/>
        <pc:sldMkLst>
          <pc:docMk/>
          <pc:sldMk cId="2652781038" sldId="257"/>
        </pc:sldMkLst>
        <pc:spChg chg="mod">
          <ac:chgData name="Flair Sizz" userId="af38644466e90d59" providerId="Windows Live" clId="Web-{E2F6CB4C-4FE7-46E4-90BD-72E90239E944}" dt="2024-05-04T08:11:12.096" v="107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00:33.205" v="78" actId="20577"/>
        <pc:sldMkLst>
          <pc:docMk/>
          <pc:sldMk cId="2989751897" sldId="258"/>
        </pc:sldMkLst>
        <pc:spChg chg="mod">
          <ac:chgData name="Flair Sizz" userId="af38644466e90d59" providerId="Windows Live" clId="Web-{E2F6CB4C-4FE7-46E4-90BD-72E90239E944}" dt="2024-05-04T08:00:33.205" v="78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ord">
        <pc:chgData name="Flair Sizz" userId="af38644466e90d59" providerId="Windows Live" clId="Web-{E2F6CB4C-4FE7-46E4-90BD-72E90239E944}" dt="2024-05-04T08:34:33.948" v="354" actId="20577"/>
        <pc:sldMkLst>
          <pc:docMk/>
          <pc:sldMk cId="3737701246" sldId="259"/>
        </pc:sldMkLst>
        <pc:spChg chg="add mod">
          <ac:chgData name="Flair Sizz" userId="af38644466e90d59" providerId="Windows Live" clId="Web-{E2F6CB4C-4FE7-46E4-90BD-72E90239E944}" dt="2024-05-04T08:34:33.948" v="354" actId="20577"/>
          <ac:spMkLst>
            <pc:docMk/>
            <pc:sldMk cId="3737701246" sldId="259"/>
            <ac:spMk id="4" creationId="{11D52C37-4152-B3BA-155E-2AB78D1CF0AD}"/>
          </ac:spMkLst>
        </pc:spChg>
        <pc:spChg chg="del">
          <ac:chgData name="Flair Sizz" userId="af38644466e90d59" providerId="Windows Live" clId="Web-{E2F6CB4C-4FE7-46E4-90BD-72E90239E944}" dt="2024-05-04T08:15:51.214" v="133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Flair Sizz" userId="af38644466e90d59" providerId="Windows Live" clId="Web-{E2F6CB4C-4FE7-46E4-90BD-72E90239E944}" dt="2024-05-04T08:11:38.346" v="128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Flair Sizz" userId="af38644466e90d59" providerId="Windows Live" clId="Web-{E2F6CB4C-4FE7-46E4-90BD-72E90239E944}" dt="2024-05-04T08:24:32.230" v="143" actId="1076"/>
          <ac:picMkLst>
            <pc:docMk/>
            <pc:sldMk cId="3737701246" sldId="259"/>
            <ac:picMk id="3" creationId="{FD8DB8D8-4456-3D6B-E0C5-DAA41110B4A3}"/>
          </ac:picMkLst>
        </pc:picChg>
      </pc:sldChg>
      <pc:sldChg chg="add replId">
        <pc:chgData name="Flair Sizz" userId="af38644466e90d59" providerId="Windows Live" clId="Web-{E2F6CB4C-4FE7-46E4-90BD-72E90239E944}" dt="2024-05-04T08:00:44.439" v="79"/>
        <pc:sldMkLst>
          <pc:docMk/>
          <pc:sldMk cId="2443517841" sldId="260"/>
        </pc:sldMkLst>
      </pc:sldChg>
      <pc:sldChg chg="add replId">
        <pc:chgData name="Flair Sizz" userId="af38644466e90d59" providerId="Windows Live" clId="Web-{E2F6CB4C-4FE7-46E4-90BD-72E90239E944}" dt="2024-05-04T08:10:43.985" v="102"/>
        <pc:sldMkLst>
          <pc:docMk/>
          <pc:sldMk cId="1613039829" sldId="261"/>
        </pc:sldMkLst>
      </pc:sldChg>
      <pc:sldChg chg="modSp add replId">
        <pc:chgData name="Flair Sizz" userId="af38644466e90d59" providerId="Windows Live" clId="Web-{E2F6CB4C-4FE7-46E4-90BD-72E90239E944}" dt="2024-05-04T08:35:45.294" v="398" actId="20577"/>
        <pc:sldMkLst>
          <pc:docMk/>
          <pc:sldMk cId="3137714587" sldId="262"/>
        </pc:sldMkLst>
        <pc:spChg chg="mod">
          <ac:chgData name="Flair Sizz" userId="af38644466e90d59" providerId="Windows Live" clId="Web-{E2F6CB4C-4FE7-46E4-90BD-72E90239E944}" dt="2024-05-04T08:35:45.294" v="398" actId="20577"/>
          <ac:spMkLst>
            <pc:docMk/>
            <pc:sldMk cId="3137714587" sldId="262"/>
            <ac:spMk id="4" creationId="{11D52C37-4152-B3BA-155E-2AB78D1CF0AD}"/>
          </ac:spMkLst>
        </pc:spChg>
      </pc:sldChg>
      <pc:sldChg chg="addSp delSp modSp add replId">
        <pc:chgData name="Flair Sizz" userId="af38644466e90d59" providerId="Windows Live" clId="Web-{E2F6CB4C-4FE7-46E4-90BD-72E90239E944}" dt="2024-05-04T08:37:46.391" v="446" actId="20577"/>
        <pc:sldMkLst>
          <pc:docMk/>
          <pc:sldMk cId="2117770974" sldId="263"/>
        </pc:sldMkLst>
        <pc:spChg chg="del">
          <ac:chgData name="Flair Sizz" userId="af38644466e90d59" providerId="Windows Live" clId="Web-{E2F6CB4C-4FE7-46E4-90BD-72E90239E944}" dt="2024-05-04T08:36:30.904" v="401"/>
          <ac:spMkLst>
            <pc:docMk/>
            <pc:sldMk cId="2117770974" sldId="263"/>
            <ac:spMk id="4" creationId="{11D52C37-4152-B3BA-155E-2AB78D1CF0AD}"/>
          </ac:spMkLst>
        </pc:spChg>
        <pc:spChg chg="add mod">
          <ac:chgData name="Flair Sizz" userId="af38644466e90d59" providerId="Windows Live" clId="Web-{E2F6CB4C-4FE7-46E4-90BD-72E90239E944}" dt="2024-05-04T08:37:46.391" v="446" actId="20577"/>
          <ac:spMkLst>
            <pc:docMk/>
            <pc:sldMk cId="2117770974" sldId="263"/>
            <ac:spMk id="5" creationId="{44F022FE-1AD5-72B3-CC0F-4B3DF8E1B9F7}"/>
          </ac:spMkLst>
        </pc:spChg>
        <pc:picChg chg="del">
          <ac:chgData name="Flair Sizz" userId="af38644466e90d59" providerId="Windows Live" clId="Web-{E2F6CB4C-4FE7-46E4-90BD-72E90239E944}" dt="2024-05-04T08:36:28.967" v="400"/>
          <ac:picMkLst>
            <pc:docMk/>
            <pc:sldMk cId="2117770974" sldId="263"/>
            <ac:picMk id="3" creationId="{FD8DB8D8-4456-3D6B-E0C5-DAA41110B4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0641-5008-417E-946A-607BE829810E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EAC4-6882-4D5C-AC2C-2EF4643A2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2024-05-04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3575" y="6189111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2024.05.09</a:t>
            </a:r>
            <a:endParaRPr lang="ko-KR" altLang="en-US" sz="1400" dirty="0">
              <a:solidFill>
                <a:schemeClr val="bg1"/>
              </a:solidFill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524" y="547728"/>
            <a:ext cx="5714395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Introduction to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B16ED-3646-2C8C-1E42-AEC349E377AC}"/>
              </a:ext>
            </a:extLst>
          </p:cNvPr>
          <p:cNvSpPr txBox="1"/>
          <p:nvPr/>
        </p:nvSpPr>
        <p:spPr>
          <a:xfrm>
            <a:off x="5425858" y="6183918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Presentation: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Baekryun</a:t>
            </a:r>
            <a:r>
              <a:rPr lang="en-US" altLang="ko-KR" sz="1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Seong</a:t>
            </a:r>
            <a:endParaRPr lang="ko-KR" altLang="en-US" sz="1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Limitation of Transition Probability over Full Trajectory.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So, now we have environment model and can select action using it.</a:t>
                </a:r>
                <a:endParaRPr lang="en-US" altLang="ko-KR" i="1" dirty="0">
                  <a:latin typeface="Cambria Math" panose="020405030504060302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But now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agent’s action space is too large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! In worst case, the action function is: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𝒮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ko-KR" altLang="en-US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𝒜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It can’t be used in practice! We must reduce the action space.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blipFill>
                <a:blip r:embed="rId2"/>
                <a:stretch>
                  <a:fillRect b="-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1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Markov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E9CA5BCE-BAFB-CAEB-998C-32287B6E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19" y="4725087"/>
            <a:ext cx="1813030" cy="1813030"/>
          </a:xfrm>
          <a:prstGeom prst="rect">
            <a:avLst/>
          </a:prstGeom>
        </p:spPr>
      </p:pic>
      <p:pic>
        <p:nvPicPr>
          <p:cNvPr id="7" name="그래픽 6" descr="배구 윤곽선">
            <a:extLst>
              <a:ext uri="{FF2B5EF4-FFF2-40B4-BE49-F238E27FC236}">
                <a16:creationId xmlns:a16="http://schemas.microsoft.com/office/drawing/2014/main" id="{75393887-A9B4-E381-D6E3-39BD1C6D1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2800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94207C-0719-E059-16FA-8271B305ECF0}"/>
                  </a:ext>
                </a:extLst>
              </p:cNvPr>
              <p:cNvSpPr txBox="1"/>
              <p:nvPr/>
            </p:nvSpPr>
            <p:spPr>
              <a:xfrm>
                <a:off x="1625208" y="1268760"/>
                <a:ext cx="66555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predict the future position of ball using position trajectory. In this example, state is 3-tuple,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action function takes all trajectory (or at least 3 previous states)!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 we know the other way to predict future position.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94207C-0719-E059-16FA-8271B305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208" y="1268760"/>
                <a:ext cx="6655584" cy="1200329"/>
              </a:xfrm>
              <a:prstGeom prst="rect">
                <a:avLst/>
              </a:prstGeom>
              <a:blipFill>
                <a:blip r:embed="rId6"/>
                <a:stretch>
                  <a:fillRect l="-825" t="-2538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C534ABC-0D09-F565-0F01-BD4EBE3EF072}"/>
              </a:ext>
            </a:extLst>
          </p:cNvPr>
          <p:cNvSpPr/>
          <p:nvPr/>
        </p:nvSpPr>
        <p:spPr>
          <a:xfrm>
            <a:off x="2072680" y="4581128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2CD9D1A-4A27-4CA6-FEAF-09C4DF973DA4}"/>
              </a:ext>
            </a:extLst>
          </p:cNvPr>
          <p:cNvSpPr/>
          <p:nvPr/>
        </p:nvSpPr>
        <p:spPr>
          <a:xfrm>
            <a:off x="3501988" y="3320988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BB4EAB8-BC11-AAB3-6FA0-82B6F2E7EBE8}"/>
              </a:ext>
            </a:extLst>
          </p:cNvPr>
          <p:cNvSpPr/>
          <p:nvPr/>
        </p:nvSpPr>
        <p:spPr>
          <a:xfrm>
            <a:off x="2720752" y="3789040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C119AA0-C827-6AFE-156B-8C434A6A66AF}"/>
              </a:ext>
            </a:extLst>
          </p:cNvPr>
          <p:cNvSpPr/>
          <p:nvPr/>
        </p:nvSpPr>
        <p:spPr>
          <a:xfrm>
            <a:off x="4449961" y="3140097"/>
            <a:ext cx="216024" cy="21602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265D90E-5936-2371-2217-FCFF7E139E31}"/>
              </a:ext>
            </a:extLst>
          </p:cNvPr>
          <p:cNvSpPr/>
          <p:nvPr/>
        </p:nvSpPr>
        <p:spPr>
          <a:xfrm>
            <a:off x="5313040" y="3295128"/>
            <a:ext cx="216024" cy="21602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977F2A0-2DC7-A413-C827-FEDE6808700B}"/>
              </a:ext>
            </a:extLst>
          </p:cNvPr>
          <p:cNvSpPr/>
          <p:nvPr/>
        </p:nvSpPr>
        <p:spPr>
          <a:xfrm>
            <a:off x="1568624" y="5523590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947EBED-B3C7-D8BF-917B-0B3F0D651FF3}"/>
              </a:ext>
            </a:extLst>
          </p:cNvPr>
          <p:cNvSpPr/>
          <p:nvPr/>
        </p:nvSpPr>
        <p:spPr>
          <a:xfrm rot="20863545">
            <a:off x="3985598" y="3184204"/>
            <a:ext cx="461270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3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Markov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E9CA5BCE-BAFB-CAEB-998C-32287B6E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19" y="4725087"/>
            <a:ext cx="1813030" cy="1813030"/>
          </a:xfrm>
          <a:prstGeom prst="rect">
            <a:avLst/>
          </a:prstGeom>
        </p:spPr>
      </p:pic>
      <p:pic>
        <p:nvPicPr>
          <p:cNvPr id="7" name="그래픽 6" descr="배구 윤곽선">
            <a:extLst>
              <a:ext uri="{FF2B5EF4-FFF2-40B4-BE49-F238E27FC236}">
                <a16:creationId xmlns:a16="http://schemas.microsoft.com/office/drawing/2014/main" id="{75393887-A9B4-E381-D6E3-39BD1C6D1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2800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94207C-0719-E059-16FA-8271B305ECF0}"/>
                  </a:ext>
                </a:extLst>
              </p:cNvPr>
              <p:cNvSpPr txBox="1"/>
              <p:nvPr/>
            </p:nvSpPr>
            <p:spPr>
              <a:xfrm>
                <a:off x="2185849" y="1268760"/>
                <a:ext cx="4927391" cy="1242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we define state as 9-tuple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predict future position without using full trajectory but using only current state!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94207C-0719-E059-16FA-8271B305E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849" y="1268760"/>
                <a:ext cx="4927391" cy="1242007"/>
              </a:xfrm>
              <a:prstGeom prst="rect">
                <a:avLst/>
              </a:prstGeom>
              <a:blipFill>
                <a:blip r:embed="rId6"/>
                <a:stretch>
                  <a:fillRect l="-1114" t="-2451" b="-6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2CD9D1A-4A27-4CA6-FEAF-09C4DF973DA4}"/>
              </a:ext>
            </a:extLst>
          </p:cNvPr>
          <p:cNvSpPr/>
          <p:nvPr/>
        </p:nvSpPr>
        <p:spPr>
          <a:xfrm>
            <a:off x="3501988" y="3320988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C119AA0-C827-6AFE-156B-8C434A6A66AF}"/>
              </a:ext>
            </a:extLst>
          </p:cNvPr>
          <p:cNvSpPr/>
          <p:nvPr/>
        </p:nvSpPr>
        <p:spPr>
          <a:xfrm>
            <a:off x="4449961" y="3140097"/>
            <a:ext cx="216024" cy="21602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265D90E-5936-2371-2217-FCFF7E139E31}"/>
              </a:ext>
            </a:extLst>
          </p:cNvPr>
          <p:cNvSpPr/>
          <p:nvPr/>
        </p:nvSpPr>
        <p:spPr>
          <a:xfrm>
            <a:off x="5313040" y="3295128"/>
            <a:ext cx="216024" cy="21602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1691C73-D461-05E4-6954-DC229310531E}"/>
              </a:ext>
            </a:extLst>
          </p:cNvPr>
          <p:cNvSpPr/>
          <p:nvPr/>
        </p:nvSpPr>
        <p:spPr>
          <a:xfrm rot="18383898">
            <a:off x="674945" y="4716855"/>
            <a:ext cx="3556174" cy="4919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5EB96A1-0070-4BD0-B254-A37452F26AB4}"/>
              </a:ext>
            </a:extLst>
          </p:cNvPr>
          <p:cNvSpPr/>
          <p:nvPr/>
        </p:nvSpPr>
        <p:spPr>
          <a:xfrm rot="20398702">
            <a:off x="3865422" y="3007571"/>
            <a:ext cx="524562" cy="45334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E60ACC8-ACFB-900A-9E85-434B5DE8F415}"/>
              </a:ext>
            </a:extLst>
          </p:cNvPr>
          <p:cNvSpPr/>
          <p:nvPr/>
        </p:nvSpPr>
        <p:spPr>
          <a:xfrm rot="5400000">
            <a:off x="3352049" y="3827167"/>
            <a:ext cx="515901" cy="5242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4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1332854"/>
                <a:ext cx="8992609" cy="12890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we define conditional probability as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is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conditionally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independent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to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given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draw a directed graph representing this: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332854"/>
                <a:ext cx="8992609" cy="1289071"/>
              </a:xfrm>
              <a:prstGeom prst="rect">
                <a:avLst/>
              </a:prstGeom>
              <a:blipFill>
                <a:blip r:embed="rId2"/>
                <a:stretch>
                  <a:fillRect b="-7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17952-5A1A-CB81-7762-A54453F2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91D769-0626-BC0F-7D84-1585E07E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24" y="3140968"/>
            <a:ext cx="3168352" cy="1954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06871-B071-25CA-3B43-3D7EF674B8D7}"/>
                  </a:ext>
                </a:extLst>
              </p:cNvPr>
              <p:cNvSpPr txBox="1"/>
              <p:nvPr/>
            </p:nvSpPr>
            <p:spPr>
              <a:xfrm>
                <a:off x="3690249" y="5242953"/>
                <a:ext cx="2525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706871-B071-25CA-3B43-3D7EF674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249" y="5242953"/>
                <a:ext cx="2525499" cy="276999"/>
              </a:xfrm>
              <a:prstGeom prst="rect">
                <a:avLst/>
              </a:prstGeom>
              <a:blipFill>
                <a:blip r:embed="rId4"/>
                <a:stretch>
                  <a:fillRect l="-1205" r="-2169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13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D19B1-033A-E305-633D-DB35EA3D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159" y="1403283"/>
            <a:ext cx="3168351" cy="210335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17952-5A1A-CB81-7762-A54453F2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ED32C-913F-A625-7EFC-7CB73887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878" y="1550462"/>
            <a:ext cx="3106763" cy="1954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1F791-4EB7-1F33-74A5-1A6DF262C377}"/>
                  </a:ext>
                </a:extLst>
              </p:cNvPr>
              <p:cNvSpPr txBox="1"/>
              <p:nvPr/>
            </p:nvSpPr>
            <p:spPr>
              <a:xfrm>
                <a:off x="763084" y="3478206"/>
                <a:ext cx="3168352" cy="93115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Tail-to-tail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1F791-4EB7-1F33-74A5-1A6DF262C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4" y="3478206"/>
                <a:ext cx="3168352" cy="931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2D0CF-DE40-1EE3-32B7-D6B244116A45}"/>
                  </a:ext>
                </a:extLst>
              </p:cNvPr>
              <p:cNvSpPr txBox="1"/>
              <p:nvPr/>
            </p:nvSpPr>
            <p:spPr>
              <a:xfrm>
                <a:off x="6076443" y="3472489"/>
                <a:ext cx="2965781" cy="923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Head-to-head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2D0CF-DE40-1EE3-32B7-D6B24411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43" y="3472489"/>
                <a:ext cx="296578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B6A67EB-F3CA-4A66-79F0-B4731B579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482" y="4318244"/>
            <a:ext cx="2965036" cy="6719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E5793-F4C6-1E9E-A831-3838DC5030E7}"/>
                  </a:ext>
                </a:extLst>
              </p:cNvPr>
              <p:cNvSpPr txBox="1"/>
              <p:nvPr/>
            </p:nvSpPr>
            <p:spPr>
              <a:xfrm>
                <a:off x="3470482" y="5007798"/>
                <a:ext cx="2965781" cy="923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Head-to-tail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E5793-F4C6-1E9E-A831-3838DC50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2" y="5007798"/>
                <a:ext cx="2965781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58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D19B1-033A-E305-633D-DB35EA3D4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159" y="1403283"/>
            <a:ext cx="3168351" cy="210335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17952-5A1A-CB81-7762-A54453F2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dirty="0"/>
              <a:t>Bishop, C. M., &amp; </a:t>
            </a:r>
            <a:r>
              <a:rPr lang="en-US" altLang="ko-KR" dirty="0" err="1"/>
              <a:t>Nasrabadi</a:t>
            </a:r>
            <a:r>
              <a:rPr lang="en-US" altLang="ko-KR" dirty="0"/>
              <a:t>, N. M. (2006). Pattern recognition and machine learning (Vol. 4, No. 4, p. 738). New York: springer.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9ED32C-913F-A625-7EFC-7CB73887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878" y="1550462"/>
            <a:ext cx="3106763" cy="1954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1F791-4EB7-1F33-74A5-1A6DF262C377}"/>
                  </a:ext>
                </a:extLst>
              </p:cNvPr>
              <p:cNvSpPr txBox="1"/>
              <p:nvPr/>
            </p:nvSpPr>
            <p:spPr>
              <a:xfrm>
                <a:off x="763084" y="3478206"/>
                <a:ext cx="3168352" cy="93115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Tail-to-tail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11F791-4EB7-1F33-74A5-1A6DF262C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84" y="3478206"/>
                <a:ext cx="3168352" cy="9311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2D0CF-DE40-1EE3-32B7-D6B244116A45}"/>
                  </a:ext>
                </a:extLst>
              </p:cNvPr>
              <p:cNvSpPr txBox="1"/>
              <p:nvPr/>
            </p:nvSpPr>
            <p:spPr>
              <a:xfrm>
                <a:off x="6076443" y="3472489"/>
                <a:ext cx="2965781" cy="923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Head-to-head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32D0CF-DE40-1EE3-32B7-D6B24411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43" y="3472489"/>
                <a:ext cx="2965781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FB6A67EB-F3CA-4A66-79F0-B4731B579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482" y="4318244"/>
            <a:ext cx="2965036" cy="6719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E5793-F4C6-1E9E-A831-3838DC5030E7}"/>
                  </a:ext>
                </a:extLst>
              </p:cNvPr>
              <p:cNvSpPr txBox="1"/>
              <p:nvPr/>
            </p:nvSpPr>
            <p:spPr>
              <a:xfrm>
                <a:off x="3470482" y="5007798"/>
                <a:ext cx="2965781" cy="92333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Head-to-tail node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E5793-F4C6-1E9E-A831-3838DC503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2" y="5007798"/>
                <a:ext cx="2965781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57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Head-to-head node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17952-5A1A-CB81-7762-A54453F2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dirty="0"/>
              <a:t>https://disi.unitn.it/~passerini/teaching/2023-2024/MachineLearning_AIS/slides/08_bayesian_networks/talk.pdf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96DDC2-78ED-1ED7-B14D-9B2EA740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0294" y="734122"/>
            <a:ext cx="7185411" cy="53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5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Head-to-head node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417952-5A1A-CB81-7762-A54453F2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dirty="0"/>
              <a:t>https://disi.unitn.it/~passerini/teaching/2023-2024/MachineLearning_AIS/slides/08_bayesian_networks/talk.pdf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96DDC2-78ED-1ED7-B14D-9B2EA7400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0294" y="734122"/>
            <a:ext cx="7185411" cy="53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1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838F95-CBB9-12CE-EF1E-D579509E46B6}"/>
              </a:ext>
            </a:extLst>
          </p:cNvPr>
          <p:cNvSpPr/>
          <p:nvPr/>
        </p:nvSpPr>
        <p:spPr>
          <a:xfrm>
            <a:off x="1208584" y="1088740"/>
            <a:ext cx="7488832" cy="468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CA467-4A3C-2687-D493-4915C8C037AD}"/>
              </a:ext>
            </a:extLst>
          </p:cNvPr>
          <p:cNvSpPr/>
          <p:nvPr/>
        </p:nvSpPr>
        <p:spPr>
          <a:xfrm>
            <a:off x="1208584" y="2888940"/>
            <a:ext cx="7488832" cy="1080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D5DE-66BD-36AD-2B57-C95599DF40E5}"/>
              </a:ext>
            </a:extLst>
          </p:cNvPr>
          <p:cNvSpPr txBox="1"/>
          <p:nvPr/>
        </p:nvSpPr>
        <p:spPr>
          <a:xfrm>
            <a:off x="848544" y="324433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F693-4E12-5CE7-46A8-52453FDFCEF2}"/>
              </a:ext>
            </a:extLst>
          </p:cNvPr>
          <p:cNvSpPr txBox="1"/>
          <p:nvPr/>
        </p:nvSpPr>
        <p:spPr>
          <a:xfrm>
            <a:off x="848544" y="6926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54E856-E876-6909-AC9D-0F35D5B0F2D8}"/>
              </a:ext>
            </a:extLst>
          </p:cNvPr>
          <p:cNvSpPr/>
          <p:nvPr/>
        </p:nvSpPr>
        <p:spPr>
          <a:xfrm>
            <a:off x="5600386" y="1100806"/>
            <a:ext cx="1368838" cy="46684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9F8-25CE-194B-AC5B-C4B86742BD1A}"/>
              </a:ext>
            </a:extLst>
          </p:cNvPr>
          <p:cNvSpPr txBox="1"/>
          <p:nvPr/>
        </p:nvSpPr>
        <p:spPr>
          <a:xfrm>
            <a:off x="6104785" y="71337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/>
              <p:nvPr/>
            </p:nvSpPr>
            <p:spPr>
              <a:xfrm>
                <a:off x="5600386" y="3105834"/>
                <a:ext cx="13688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386" y="3105834"/>
                <a:ext cx="1368838" cy="646331"/>
              </a:xfrm>
              <a:prstGeom prst="rect">
                <a:avLst/>
              </a:prstGeom>
              <a:blipFill>
                <a:blip r:embed="rId2"/>
                <a:stretch>
                  <a:fillRect r="-5804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77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838F95-CBB9-12CE-EF1E-D579509E46B6}"/>
              </a:ext>
            </a:extLst>
          </p:cNvPr>
          <p:cNvSpPr/>
          <p:nvPr/>
        </p:nvSpPr>
        <p:spPr>
          <a:xfrm>
            <a:off x="1208584" y="1088740"/>
            <a:ext cx="7488832" cy="468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416778-8DC6-7604-3D5B-9BF661441A2B}"/>
              </a:ext>
            </a:extLst>
          </p:cNvPr>
          <p:cNvSpPr/>
          <p:nvPr/>
        </p:nvSpPr>
        <p:spPr>
          <a:xfrm>
            <a:off x="2576736" y="1988840"/>
            <a:ext cx="5184576" cy="30243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CA467-4A3C-2687-D493-4915C8C037AD}"/>
              </a:ext>
            </a:extLst>
          </p:cNvPr>
          <p:cNvSpPr/>
          <p:nvPr/>
        </p:nvSpPr>
        <p:spPr>
          <a:xfrm>
            <a:off x="1208584" y="2888940"/>
            <a:ext cx="7488832" cy="1080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D5DE-66BD-36AD-2B57-C95599DF40E5}"/>
              </a:ext>
            </a:extLst>
          </p:cNvPr>
          <p:cNvSpPr txBox="1"/>
          <p:nvPr/>
        </p:nvSpPr>
        <p:spPr>
          <a:xfrm>
            <a:off x="848544" y="324433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F693-4E12-5CE7-46A8-52453FDFCEF2}"/>
              </a:ext>
            </a:extLst>
          </p:cNvPr>
          <p:cNvSpPr txBox="1"/>
          <p:nvPr/>
        </p:nvSpPr>
        <p:spPr>
          <a:xfrm>
            <a:off x="848544" y="6926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54E856-E876-6909-AC9D-0F35D5B0F2D8}"/>
              </a:ext>
            </a:extLst>
          </p:cNvPr>
          <p:cNvSpPr/>
          <p:nvPr/>
        </p:nvSpPr>
        <p:spPr>
          <a:xfrm>
            <a:off x="5600386" y="1100806"/>
            <a:ext cx="1368838" cy="46684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9F8-25CE-194B-AC5B-C4B86742BD1A}"/>
              </a:ext>
            </a:extLst>
          </p:cNvPr>
          <p:cNvSpPr txBox="1"/>
          <p:nvPr/>
        </p:nvSpPr>
        <p:spPr>
          <a:xfrm>
            <a:off x="6104785" y="71337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/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blipFill>
                <a:blip r:embed="rId2"/>
                <a:stretch>
                  <a:fillRect r="-5743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FAD24EA-7CF5-DDE0-B6C2-DFC3353C3B08}"/>
              </a:ext>
            </a:extLst>
          </p:cNvPr>
          <p:cNvSpPr txBox="1"/>
          <p:nvPr/>
        </p:nvSpPr>
        <p:spPr>
          <a:xfrm>
            <a:off x="2227912" y="16195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7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594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863" y="450207"/>
            <a:ext cx="2161169" cy="2330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 Learning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Conditional Probability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Markov Decision Process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Policy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Value Function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838F95-CBB9-12CE-EF1E-D579509E46B6}"/>
              </a:ext>
            </a:extLst>
          </p:cNvPr>
          <p:cNvSpPr/>
          <p:nvPr/>
        </p:nvSpPr>
        <p:spPr>
          <a:xfrm>
            <a:off x="1208584" y="1088740"/>
            <a:ext cx="7488832" cy="46805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FCA467-4A3C-2687-D493-4915C8C037AD}"/>
              </a:ext>
            </a:extLst>
          </p:cNvPr>
          <p:cNvSpPr/>
          <p:nvPr/>
        </p:nvSpPr>
        <p:spPr>
          <a:xfrm>
            <a:off x="1208584" y="2888940"/>
            <a:ext cx="7488832" cy="108012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D5DE-66BD-36AD-2B57-C95599DF40E5}"/>
              </a:ext>
            </a:extLst>
          </p:cNvPr>
          <p:cNvSpPr txBox="1"/>
          <p:nvPr/>
        </p:nvSpPr>
        <p:spPr>
          <a:xfrm>
            <a:off x="848544" y="324433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F3B65ED-02C8-331D-C159-D0F1AF49EA4E}"/>
              </a:ext>
            </a:extLst>
          </p:cNvPr>
          <p:cNvSpPr/>
          <p:nvPr/>
        </p:nvSpPr>
        <p:spPr>
          <a:xfrm>
            <a:off x="3512154" y="1196752"/>
            <a:ext cx="4176464" cy="3600400"/>
          </a:xfrm>
          <a:prstGeom prst="triangl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F693-4E12-5CE7-46A8-52453FDFCEF2}"/>
              </a:ext>
            </a:extLst>
          </p:cNvPr>
          <p:cNvSpPr txBox="1"/>
          <p:nvPr/>
        </p:nvSpPr>
        <p:spPr>
          <a:xfrm>
            <a:off x="848544" y="69269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54E856-E876-6909-AC9D-0F35D5B0F2D8}"/>
              </a:ext>
            </a:extLst>
          </p:cNvPr>
          <p:cNvSpPr/>
          <p:nvPr/>
        </p:nvSpPr>
        <p:spPr>
          <a:xfrm>
            <a:off x="5600386" y="1100806"/>
            <a:ext cx="1368838" cy="46684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9F8-25CE-194B-AC5B-C4B86742BD1A}"/>
              </a:ext>
            </a:extLst>
          </p:cNvPr>
          <p:cNvSpPr txBox="1"/>
          <p:nvPr/>
        </p:nvSpPr>
        <p:spPr>
          <a:xfrm>
            <a:off x="6104785" y="713375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/>
              <p:nvPr/>
            </p:nvSpPr>
            <p:spPr>
              <a:xfrm>
                <a:off x="5169024" y="3105834"/>
                <a:ext cx="2231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24" y="3105834"/>
                <a:ext cx="2231562" cy="646331"/>
              </a:xfrm>
              <a:prstGeom prst="rect">
                <a:avLst/>
              </a:prstGeom>
              <a:blipFill>
                <a:blip r:embed="rId2"/>
                <a:stretch>
                  <a:fillRect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DE7C1F2-A957-DF8E-0B74-9391AFEEF6C4}"/>
              </a:ext>
            </a:extLst>
          </p:cNvPr>
          <p:cNvSpPr txBox="1"/>
          <p:nvPr/>
        </p:nvSpPr>
        <p:spPr>
          <a:xfrm>
            <a:off x="4592960" y="197677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G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6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DCE76A96-E2BE-0B49-9AFA-A1C36327CE21}"/>
              </a:ext>
            </a:extLst>
          </p:cNvPr>
          <p:cNvSpPr/>
          <p:nvPr/>
        </p:nvSpPr>
        <p:spPr>
          <a:xfrm>
            <a:off x="1208584" y="1082707"/>
            <a:ext cx="7488832" cy="46925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F60CE88-26BF-BF17-DB80-7A089FAA6DFA}"/>
              </a:ext>
            </a:extLst>
          </p:cNvPr>
          <p:cNvSpPr/>
          <p:nvPr/>
        </p:nvSpPr>
        <p:spPr>
          <a:xfrm>
            <a:off x="1208584" y="2888940"/>
            <a:ext cx="7488832" cy="1080120"/>
          </a:xfrm>
          <a:custGeom>
            <a:avLst/>
            <a:gdLst>
              <a:gd name="connsiteX0" fmla="*/ 103648 w 7488832"/>
              <a:gd name="connsiteY0" fmla="*/ 0 h 1080120"/>
              <a:gd name="connsiteX1" fmla="*/ 7385184 w 7488832"/>
              <a:gd name="connsiteY1" fmla="*/ 0 h 1080120"/>
              <a:gd name="connsiteX2" fmla="*/ 7412759 w 7488832"/>
              <a:gd name="connsiteY2" fmla="*/ 67200 h 1080120"/>
              <a:gd name="connsiteX3" fmla="*/ 7488832 w 7488832"/>
              <a:gd name="connsiteY3" fmla="*/ 540060 h 1080120"/>
              <a:gd name="connsiteX4" fmla="*/ 7412759 w 7488832"/>
              <a:gd name="connsiteY4" fmla="*/ 1012920 h 1080120"/>
              <a:gd name="connsiteX5" fmla="*/ 7385184 w 7488832"/>
              <a:gd name="connsiteY5" fmla="*/ 1080120 h 1080120"/>
              <a:gd name="connsiteX6" fmla="*/ 103648 w 7488832"/>
              <a:gd name="connsiteY6" fmla="*/ 1080120 h 1080120"/>
              <a:gd name="connsiteX7" fmla="*/ 76073 w 7488832"/>
              <a:gd name="connsiteY7" fmla="*/ 1012920 h 1080120"/>
              <a:gd name="connsiteX8" fmla="*/ 0 w 7488832"/>
              <a:gd name="connsiteY8" fmla="*/ 540060 h 1080120"/>
              <a:gd name="connsiteX9" fmla="*/ 76073 w 7488832"/>
              <a:gd name="connsiteY9" fmla="*/ 6720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88832" h="1080120">
                <a:moveTo>
                  <a:pt x="103648" y="0"/>
                </a:moveTo>
                <a:lnTo>
                  <a:pt x="7385184" y="0"/>
                </a:lnTo>
                <a:lnTo>
                  <a:pt x="7412759" y="67200"/>
                </a:lnTo>
                <a:cubicBezTo>
                  <a:pt x="7462638" y="219938"/>
                  <a:pt x="7488832" y="378082"/>
                  <a:pt x="7488832" y="540060"/>
                </a:cubicBezTo>
                <a:cubicBezTo>
                  <a:pt x="7488832" y="702038"/>
                  <a:pt x="7462638" y="860182"/>
                  <a:pt x="7412759" y="1012920"/>
                </a:cubicBezTo>
                <a:lnTo>
                  <a:pt x="7385184" y="1080120"/>
                </a:lnTo>
                <a:lnTo>
                  <a:pt x="103648" y="1080120"/>
                </a:lnTo>
                <a:lnTo>
                  <a:pt x="76073" y="1012920"/>
                </a:lnTo>
                <a:cubicBezTo>
                  <a:pt x="26194" y="860182"/>
                  <a:pt x="0" y="702038"/>
                  <a:pt x="0" y="540060"/>
                </a:cubicBezTo>
                <a:cubicBezTo>
                  <a:pt x="0" y="378082"/>
                  <a:pt x="26194" y="219938"/>
                  <a:pt x="76073" y="672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D5DE-66BD-36AD-2B57-C95599DF40E5}"/>
              </a:ext>
            </a:extLst>
          </p:cNvPr>
          <p:cNvSpPr txBox="1"/>
          <p:nvPr/>
        </p:nvSpPr>
        <p:spPr>
          <a:xfrm>
            <a:off x="782377" y="324433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F693-4E12-5CE7-46A8-52453FDFCEF2}"/>
              </a:ext>
            </a:extLst>
          </p:cNvPr>
          <p:cNvSpPr txBox="1"/>
          <p:nvPr/>
        </p:nvSpPr>
        <p:spPr>
          <a:xfrm>
            <a:off x="2972266" y="9635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C7A3DB4-6F25-65FB-BC03-3AA93657F01C}"/>
              </a:ext>
            </a:extLst>
          </p:cNvPr>
          <p:cNvSpPr/>
          <p:nvPr/>
        </p:nvSpPr>
        <p:spPr>
          <a:xfrm>
            <a:off x="5600386" y="1120119"/>
            <a:ext cx="1368838" cy="4617762"/>
          </a:xfrm>
          <a:custGeom>
            <a:avLst/>
            <a:gdLst>
              <a:gd name="connsiteX0" fmla="*/ 0 w 1368838"/>
              <a:gd name="connsiteY0" fmla="*/ 0 h 4617762"/>
              <a:gd name="connsiteX1" fmla="*/ 107245 w 1368838"/>
              <a:gd name="connsiteY1" fmla="*/ 10256 h 4617762"/>
              <a:gd name="connsiteX2" fmla="*/ 1137425 w 1368838"/>
              <a:gd name="connsiteY2" fmla="*/ 245773 h 4617762"/>
              <a:gd name="connsiteX3" fmla="*/ 1368838 w 1368838"/>
              <a:gd name="connsiteY3" fmla="*/ 333866 h 4617762"/>
              <a:gd name="connsiteX4" fmla="*/ 1368838 w 1368838"/>
              <a:gd name="connsiteY4" fmla="*/ 4283896 h 4617762"/>
              <a:gd name="connsiteX5" fmla="*/ 1137425 w 1368838"/>
              <a:gd name="connsiteY5" fmla="*/ 4371989 h 4617762"/>
              <a:gd name="connsiteX6" fmla="*/ 107245 w 1368838"/>
              <a:gd name="connsiteY6" fmla="*/ 4607506 h 4617762"/>
              <a:gd name="connsiteX7" fmla="*/ 0 w 1368838"/>
              <a:gd name="connsiteY7" fmla="*/ 4617762 h 46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838" h="4617762">
                <a:moveTo>
                  <a:pt x="0" y="0"/>
                </a:moveTo>
                <a:lnTo>
                  <a:pt x="107245" y="10256"/>
                </a:lnTo>
                <a:cubicBezTo>
                  <a:pt x="472873" y="57139"/>
                  <a:pt x="819090" y="137413"/>
                  <a:pt x="1137425" y="245773"/>
                </a:cubicBezTo>
                <a:lnTo>
                  <a:pt x="1368838" y="333866"/>
                </a:lnTo>
                <a:lnTo>
                  <a:pt x="1368838" y="4283896"/>
                </a:lnTo>
                <a:lnTo>
                  <a:pt x="1137425" y="4371989"/>
                </a:lnTo>
                <a:cubicBezTo>
                  <a:pt x="819090" y="4480349"/>
                  <a:pt x="472873" y="4560624"/>
                  <a:pt x="107245" y="4607506"/>
                </a:cubicBezTo>
                <a:lnTo>
                  <a:pt x="0" y="461776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9F8-25CE-194B-AC5B-C4B86742BD1A}"/>
              </a:ext>
            </a:extLst>
          </p:cNvPr>
          <p:cNvSpPr txBox="1"/>
          <p:nvPr/>
        </p:nvSpPr>
        <p:spPr>
          <a:xfrm>
            <a:off x="5654821" y="122743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/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altLang="ko-KR" b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blipFill>
                <a:blip r:embed="rId2"/>
                <a:stretch>
                  <a:fillRect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94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DCE76A96-E2BE-0B49-9AFA-A1C36327CE21}"/>
              </a:ext>
            </a:extLst>
          </p:cNvPr>
          <p:cNvSpPr/>
          <p:nvPr/>
        </p:nvSpPr>
        <p:spPr>
          <a:xfrm>
            <a:off x="1208584" y="1082707"/>
            <a:ext cx="7488832" cy="46925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0C426C-62DF-3859-3D86-341652BEB28D}"/>
              </a:ext>
            </a:extLst>
          </p:cNvPr>
          <p:cNvSpPr/>
          <p:nvPr/>
        </p:nvSpPr>
        <p:spPr>
          <a:xfrm>
            <a:off x="3944888" y="1988840"/>
            <a:ext cx="3816424" cy="295232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in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F60CE88-26BF-BF17-DB80-7A089FAA6DFA}"/>
              </a:ext>
            </a:extLst>
          </p:cNvPr>
          <p:cNvSpPr/>
          <p:nvPr/>
        </p:nvSpPr>
        <p:spPr>
          <a:xfrm>
            <a:off x="1208584" y="2888940"/>
            <a:ext cx="7488832" cy="1080120"/>
          </a:xfrm>
          <a:custGeom>
            <a:avLst/>
            <a:gdLst>
              <a:gd name="connsiteX0" fmla="*/ 103648 w 7488832"/>
              <a:gd name="connsiteY0" fmla="*/ 0 h 1080120"/>
              <a:gd name="connsiteX1" fmla="*/ 7385184 w 7488832"/>
              <a:gd name="connsiteY1" fmla="*/ 0 h 1080120"/>
              <a:gd name="connsiteX2" fmla="*/ 7412759 w 7488832"/>
              <a:gd name="connsiteY2" fmla="*/ 67200 h 1080120"/>
              <a:gd name="connsiteX3" fmla="*/ 7488832 w 7488832"/>
              <a:gd name="connsiteY3" fmla="*/ 540060 h 1080120"/>
              <a:gd name="connsiteX4" fmla="*/ 7412759 w 7488832"/>
              <a:gd name="connsiteY4" fmla="*/ 1012920 h 1080120"/>
              <a:gd name="connsiteX5" fmla="*/ 7385184 w 7488832"/>
              <a:gd name="connsiteY5" fmla="*/ 1080120 h 1080120"/>
              <a:gd name="connsiteX6" fmla="*/ 103648 w 7488832"/>
              <a:gd name="connsiteY6" fmla="*/ 1080120 h 1080120"/>
              <a:gd name="connsiteX7" fmla="*/ 76073 w 7488832"/>
              <a:gd name="connsiteY7" fmla="*/ 1012920 h 1080120"/>
              <a:gd name="connsiteX8" fmla="*/ 0 w 7488832"/>
              <a:gd name="connsiteY8" fmla="*/ 540060 h 1080120"/>
              <a:gd name="connsiteX9" fmla="*/ 76073 w 7488832"/>
              <a:gd name="connsiteY9" fmla="*/ 6720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88832" h="1080120">
                <a:moveTo>
                  <a:pt x="103648" y="0"/>
                </a:moveTo>
                <a:lnTo>
                  <a:pt x="7385184" y="0"/>
                </a:lnTo>
                <a:lnTo>
                  <a:pt x="7412759" y="67200"/>
                </a:lnTo>
                <a:cubicBezTo>
                  <a:pt x="7462638" y="219938"/>
                  <a:pt x="7488832" y="378082"/>
                  <a:pt x="7488832" y="540060"/>
                </a:cubicBezTo>
                <a:cubicBezTo>
                  <a:pt x="7488832" y="702038"/>
                  <a:pt x="7462638" y="860182"/>
                  <a:pt x="7412759" y="1012920"/>
                </a:cubicBezTo>
                <a:lnTo>
                  <a:pt x="7385184" y="1080120"/>
                </a:lnTo>
                <a:lnTo>
                  <a:pt x="103648" y="1080120"/>
                </a:lnTo>
                <a:lnTo>
                  <a:pt x="76073" y="1012920"/>
                </a:lnTo>
                <a:cubicBezTo>
                  <a:pt x="26194" y="860182"/>
                  <a:pt x="0" y="702038"/>
                  <a:pt x="0" y="540060"/>
                </a:cubicBezTo>
                <a:cubicBezTo>
                  <a:pt x="0" y="378082"/>
                  <a:pt x="26194" y="219938"/>
                  <a:pt x="76073" y="672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D5DE-66BD-36AD-2B57-C95599DF40E5}"/>
              </a:ext>
            </a:extLst>
          </p:cNvPr>
          <p:cNvSpPr txBox="1"/>
          <p:nvPr/>
        </p:nvSpPr>
        <p:spPr>
          <a:xfrm>
            <a:off x="782377" y="3244333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AF693-4E12-5CE7-46A8-52453FDFCEF2}"/>
              </a:ext>
            </a:extLst>
          </p:cNvPr>
          <p:cNvSpPr txBox="1"/>
          <p:nvPr/>
        </p:nvSpPr>
        <p:spPr>
          <a:xfrm>
            <a:off x="2972266" y="963522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BC7A3DB4-6F25-65FB-BC03-3AA93657F01C}"/>
              </a:ext>
            </a:extLst>
          </p:cNvPr>
          <p:cNvSpPr/>
          <p:nvPr/>
        </p:nvSpPr>
        <p:spPr>
          <a:xfrm>
            <a:off x="5600386" y="1120119"/>
            <a:ext cx="1368838" cy="4617762"/>
          </a:xfrm>
          <a:custGeom>
            <a:avLst/>
            <a:gdLst>
              <a:gd name="connsiteX0" fmla="*/ 0 w 1368838"/>
              <a:gd name="connsiteY0" fmla="*/ 0 h 4617762"/>
              <a:gd name="connsiteX1" fmla="*/ 107245 w 1368838"/>
              <a:gd name="connsiteY1" fmla="*/ 10256 h 4617762"/>
              <a:gd name="connsiteX2" fmla="*/ 1137425 w 1368838"/>
              <a:gd name="connsiteY2" fmla="*/ 245773 h 4617762"/>
              <a:gd name="connsiteX3" fmla="*/ 1368838 w 1368838"/>
              <a:gd name="connsiteY3" fmla="*/ 333866 h 4617762"/>
              <a:gd name="connsiteX4" fmla="*/ 1368838 w 1368838"/>
              <a:gd name="connsiteY4" fmla="*/ 4283896 h 4617762"/>
              <a:gd name="connsiteX5" fmla="*/ 1137425 w 1368838"/>
              <a:gd name="connsiteY5" fmla="*/ 4371989 h 4617762"/>
              <a:gd name="connsiteX6" fmla="*/ 107245 w 1368838"/>
              <a:gd name="connsiteY6" fmla="*/ 4607506 h 4617762"/>
              <a:gd name="connsiteX7" fmla="*/ 0 w 1368838"/>
              <a:gd name="connsiteY7" fmla="*/ 4617762 h 46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838" h="4617762">
                <a:moveTo>
                  <a:pt x="0" y="0"/>
                </a:moveTo>
                <a:lnTo>
                  <a:pt x="107245" y="10256"/>
                </a:lnTo>
                <a:cubicBezTo>
                  <a:pt x="472873" y="57139"/>
                  <a:pt x="819090" y="137413"/>
                  <a:pt x="1137425" y="245773"/>
                </a:cubicBezTo>
                <a:lnTo>
                  <a:pt x="1368838" y="333866"/>
                </a:lnTo>
                <a:lnTo>
                  <a:pt x="1368838" y="4283896"/>
                </a:lnTo>
                <a:lnTo>
                  <a:pt x="1137425" y="4371989"/>
                </a:lnTo>
                <a:cubicBezTo>
                  <a:pt x="819090" y="4480349"/>
                  <a:pt x="472873" y="4560624"/>
                  <a:pt x="107245" y="4607506"/>
                </a:cubicBezTo>
                <a:lnTo>
                  <a:pt x="0" y="4617762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B99F8-25CE-194B-AC5B-C4B86742BD1A}"/>
              </a:ext>
            </a:extLst>
          </p:cNvPr>
          <p:cNvSpPr txBox="1"/>
          <p:nvPr/>
        </p:nvSpPr>
        <p:spPr>
          <a:xfrm>
            <a:off x="5654821" y="122743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/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effectLst>
                                <a:outerShdw blurRad="50800" dist="38100" dir="2700000" algn="tl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1F2406-3811-AB04-7C1D-DE96CFCF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48" y="3105834"/>
                <a:ext cx="1799514" cy="646331"/>
              </a:xfrm>
              <a:prstGeom prst="rect">
                <a:avLst/>
              </a:prstGeom>
              <a:blipFill>
                <a:blip r:embed="rId2"/>
                <a:stretch>
                  <a:fillRect r="-5743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1DB57BF-E802-D7E5-9974-052403DC90C3}"/>
              </a:ext>
            </a:extLst>
          </p:cNvPr>
          <p:cNvSpPr txBox="1"/>
          <p:nvPr/>
        </p:nvSpPr>
        <p:spPr>
          <a:xfrm>
            <a:off x="3584848" y="175749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686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자 단색으로 채워진">
            <a:extLst>
              <a:ext uri="{FF2B5EF4-FFF2-40B4-BE49-F238E27FC236}">
                <a16:creationId xmlns:a16="http://schemas.microsoft.com/office/drawing/2014/main" id="{E9CA5BCE-BAFB-CAEB-998C-32287B6E3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19" y="4725087"/>
            <a:ext cx="1813030" cy="1813030"/>
          </a:xfrm>
          <a:prstGeom prst="rect">
            <a:avLst/>
          </a:prstGeom>
        </p:spPr>
      </p:pic>
      <p:pic>
        <p:nvPicPr>
          <p:cNvPr id="7" name="그래픽 6" descr="배구 윤곽선">
            <a:extLst>
              <a:ext uri="{FF2B5EF4-FFF2-40B4-BE49-F238E27FC236}">
                <a16:creationId xmlns:a16="http://schemas.microsoft.com/office/drawing/2014/main" id="{75393887-A9B4-E381-D6E3-39BD1C6D1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2800" y="2971800"/>
            <a:ext cx="914400" cy="914400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C534ABC-0D09-F565-0F01-BD4EBE3EF072}"/>
              </a:ext>
            </a:extLst>
          </p:cNvPr>
          <p:cNvSpPr/>
          <p:nvPr/>
        </p:nvSpPr>
        <p:spPr>
          <a:xfrm>
            <a:off x="2072680" y="4581128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2CD9D1A-4A27-4CA6-FEAF-09C4DF973DA4}"/>
              </a:ext>
            </a:extLst>
          </p:cNvPr>
          <p:cNvSpPr/>
          <p:nvPr/>
        </p:nvSpPr>
        <p:spPr>
          <a:xfrm>
            <a:off x="3501988" y="3320988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BB4EAB8-BC11-AAB3-6FA0-82B6F2E7EBE8}"/>
              </a:ext>
            </a:extLst>
          </p:cNvPr>
          <p:cNvSpPr/>
          <p:nvPr/>
        </p:nvSpPr>
        <p:spPr>
          <a:xfrm>
            <a:off x="2720752" y="3789040"/>
            <a:ext cx="216024" cy="216024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C119AA0-C827-6AFE-156B-8C434A6A66AF}"/>
              </a:ext>
            </a:extLst>
          </p:cNvPr>
          <p:cNvSpPr/>
          <p:nvPr/>
        </p:nvSpPr>
        <p:spPr>
          <a:xfrm>
            <a:off x="4449961" y="3140097"/>
            <a:ext cx="216024" cy="216024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947EBED-B3C7-D8BF-917B-0B3F0D651FF3}"/>
              </a:ext>
            </a:extLst>
          </p:cNvPr>
          <p:cNvSpPr/>
          <p:nvPr/>
        </p:nvSpPr>
        <p:spPr>
          <a:xfrm rot="20863545">
            <a:off x="3985598" y="3184204"/>
            <a:ext cx="461270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97EC4C9-97A8-E62E-DAF4-097AD67D4CB4}"/>
                  </a:ext>
                </a:extLst>
              </p:cNvPr>
              <p:cNvSpPr/>
              <p:nvPr/>
            </p:nvSpPr>
            <p:spPr>
              <a:xfrm>
                <a:off x="5817096" y="4473066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97EC4C9-97A8-E62E-DAF4-097AD67D4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96" y="4473066"/>
                <a:ext cx="998068" cy="9980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512B926-C212-738C-3FE0-7F29A0E4C21E}"/>
                  </a:ext>
                </a:extLst>
              </p:cNvPr>
              <p:cNvSpPr/>
              <p:nvPr/>
            </p:nvSpPr>
            <p:spPr>
              <a:xfrm>
                <a:off x="5814833" y="2358053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512B926-C212-738C-3FE0-7F29A0E4C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833" y="2358053"/>
                <a:ext cx="998068" cy="9980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3CBB30F-BDA2-A818-2A28-CDA579A75B6E}"/>
                  </a:ext>
                </a:extLst>
              </p:cNvPr>
              <p:cNvSpPr/>
              <p:nvPr/>
            </p:nvSpPr>
            <p:spPr>
              <a:xfrm>
                <a:off x="8163175" y="2358053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3CBB30F-BDA2-A818-2A28-CDA579A75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175" y="2358053"/>
                <a:ext cx="998068" cy="99806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AAF25B7-8598-6485-F647-4B0EB4948424}"/>
                  </a:ext>
                </a:extLst>
              </p:cNvPr>
              <p:cNvSpPr/>
              <p:nvPr/>
            </p:nvSpPr>
            <p:spPr>
              <a:xfrm>
                <a:off x="8163175" y="4473066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AAF25B7-8598-6485-F647-4B0EB4948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175" y="4473066"/>
                <a:ext cx="998068" cy="99806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BB4990-CC1A-7C54-83E7-2190EF075887}"/>
              </a:ext>
            </a:extLst>
          </p:cNvPr>
          <p:cNvCxnSpPr>
            <a:stCxn id="3" idx="0"/>
            <a:endCxn id="5" idx="4"/>
          </p:cNvCxnSpPr>
          <p:nvPr/>
        </p:nvCxnSpPr>
        <p:spPr>
          <a:xfrm flipH="1" flipV="1">
            <a:off x="6313867" y="3356121"/>
            <a:ext cx="2263" cy="1116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B0C17C-DA59-A6FE-BE4A-209A5C0726C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6812901" y="2857087"/>
            <a:ext cx="13502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355DFF-8DB1-8D8A-5EE3-EAF38B0C6FC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8662209" y="3356121"/>
            <a:ext cx="0" cy="1116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90DF87-DF05-E30B-1138-E6EC9D70586F}"/>
              </a:ext>
            </a:extLst>
          </p:cNvPr>
          <p:cNvCxnSpPr>
            <a:stCxn id="3" idx="7"/>
            <a:endCxn id="6" idx="3"/>
          </p:cNvCxnSpPr>
          <p:nvPr/>
        </p:nvCxnSpPr>
        <p:spPr>
          <a:xfrm flipV="1">
            <a:off x="6669000" y="3209957"/>
            <a:ext cx="1640339" cy="1409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3684203-BB3B-D903-0681-9BAD752854AB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6815164" y="4972100"/>
            <a:ext cx="1348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F682CEB-BF13-62F4-C037-FECA4846ED12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6666737" y="3209957"/>
            <a:ext cx="1642602" cy="1409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DBD00E-D6AF-707B-BBEC-E03E9EC14766}"/>
                  </a:ext>
                </a:extLst>
              </p:cNvPr>
              <p:cNvSpPr txBox="1"/>
              <p:nvPr/>
            </p:nvSpPr>
            <p:spPr>
              <a:xfrm>
                <a:off x="1280592" y="1362652"/>
                <a:ext cx="7344816" cy="41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we need 3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predict next state.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DBD00E-D6AF-707B-BBEC-E03E9EC1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92" y="1362652"/>
                <a:ext cx="7344816" cy="411075"/>
              </a:xfrm>
              <a:prstGeom prst="rect">
                <a:avLst/>
              </a:prstGeom>
              <a:blipFill>
                <a:blip r:embed="rId10"/>
                <a:stretch>
                  <a:fillRect t="-4478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10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Conditional Probability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97EC4C9-97A8-E62E-DAF4-097AD67D4CB4}"/>
                  </a:ext>
                </a:extLst>
              </p:cNvPr>
              <p:cNvSpPr/>
              <p:nvPr/>
            </p:nvSpPr>
            <p:spPr>
              <a:xfrm>
                <a:off x="2403690" y="3212976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097EC4C9-97A8-E62E-DAF4-097AD67D4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690" y="3212976"/>
                <a:ext cx="998068" cy="99806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512B926-C212-738C-3FE0-7F29A0E4C21E}"/>
                  </a:ext>
                </a:extLst>
              </p:cNvPr>
              <p:cNvSpPr/>
              <p:nvPr/>
            </p:nvSpPr>
            <p:spPr>
              <a:xfrm>
                <a:off x="4453966" y="2007341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C512B926-C212-738C-3FE0-7F29A0E4C2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966" y="2007341"/>
                <a:ext cx="998068" cy="99806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3CBB30F-BDA2-A818-2A28-CDA579A75B6E}"/>
                  </a:ext>
                </a:extLst>
              </p:cNvPr>
              <p:cNvSpPr/>
              <p:nvPr/>
            </p:nvSpPr>
            <p:spPr>
              <a:xfrm>
                <a:off x="6590957" y="3212976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3CBB30F-BDA2-A818-2A28-CDA579A75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57" y="3212976"/>
                <a:ext cx="998068" cy="9980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AAF25B7-8598-6485-F647-4B0EB4948424}"/>
                  </a:ext>
                </a:extLst>
              </p:cNvPr>
              <p:cNvSpPr/>
              <p:nvPr/>
            </p:nvSpPr>
            <p:spPr>
              <a:xfrm>
                <a:off x="6590957" y="4860916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AAF25B7-8598-6485-F647-4B0EB4948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57" y="4860916"/>
                <a:ext cx="998068" cy="9980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355DFF-8DB1-8D8A-5EE3-EAF38B0C6FC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7089991" y="4211044"/>
            <a:ext cx="0" cy="649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DBD00E-D6AF-707B-BBEC-E03E9EC14766}"/>
                  </a:ext>
                </a:extLst>
              </p:cNvPr>
              <p:cNvSpPr txBox="1"/>
              <p:nvPr/>
            </p:nvSpPr>
            <p:spPr>
              <a:xfrm>
                <a:off x="1280592" y="1240026"/>
                <a:ext cx="7344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we have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affect the 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Answer is no.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6DBD00E-D6AF-707B-BBEC-E03E9EC14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92" y="1240026"/>
                <a:ext cx="7344816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4379069-B98B-CD0F-21C1-DC61041AF9DA}"/>
                  </a:ext>
                </a:extLst>
              </p:cNvPr>
              <p:cNvSpPr/>
              <p:nvPr/>
            </p:nvSpPr>
            <p:spPr>
              <a:xfrm>
                <a:off x="2403690" y="4797152"/>
                <a:ext cx="998068" cy="99806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ko-KR" altLang="en-US" b="1" dirty="0"/>
              </a:p>
            </p:txBody>
          </p:sp>
        </mc:Choice>
        <mc:Fallback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94379069-B98B-CD0F-21C1-DC61041AF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690" y="4797152"/>
                <a:ext cx="998068" cy="99806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FA8B290-DE7C-E2ED-C99B-3F81648E01B2}"/>
              </a:ext>
            </a:extLst>
          </p:cNvPr>
          <p:cNvCxnSpPr>
            <a:stCxn id="48" idx="0"/>
            <a:endCxn id="3" idx="4"/>
          </p:cNvCxnSpPr>
          <p:nvPr/>
        </p:nvCxnSpPr>
        <p:spPr>
          <a:xfrm flipV="1">
            <a:off x="2902724" y="4211044"/>
            <a:ext cx="0" cy="586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E0D8331-77D3-FD43-82B2-0498119BD3A1}"/>
              </a:ext>
            </a:extLst>
          </p:cNvPr>
          <p:cNvCxnSpPr>
            <a:stCxn id="3" idx="7"/>
            <a:endCxn id="5" idx="2"/>
          </p:cNvCxnSpPr>
          <p:nvPr/>
        </p:nvCxnSpPr>
        <p:spPr>
          <a:xfrm flipV="1">
            <a:off x="3255594" y="2506375"/>
            <a:ext cx="1198372" cy="852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9397134-210F-93C7-1D25-94B3249992FB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5452034" y="2506375"/>
            <a:ext cx="1285087" cy="852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34244F0-8648-5F6E-E6C3-16338FF31EC6}"/>
              </a:ext>
            </a:extLst>
          </p:cNvPr>
          <p:cNvCxnSpPr>
            <a:stCxn id="48" idx="7"/>
            <a:endCxn id="5" idx="3"/>
          </p:cNvCxnSpPr>
          <p:nvPr/>
        </p:nvCxnSpPr>
        <p:spPr>
          <a:xfrm flipV="1">
            <a:off x="3255594" y="2859245"/>
            <a:ext cx="1344536" cy="2084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A42BC8F-E6EB-C454-F95C-920267C05817}"/>
              </a:ext>
            </a:extLst>
          </p:cNvPr>
          <p:cNvCxnSpPr>
            <a:stCxn id="48" idx="6"/>
            <a:endCxn id="6" idx="3"/>
          </p:cNvCxnSpPr>
          <p:nvPr/>
        </p:nvCxnSpPr>
        <p:spPr>
          <a:xfrm flipV="1">
            <a:off x="3401758" y="4064880"/>
            <a:ext cx="3335363" cy="123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46C290-C701-6EB1-BE67-59C1B2B6B497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3401758" y="3712010"/>
            <a:ext cx="31891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3C14986-D026-9D9E-D747-8DB9DC11D388}"/>
              </a:ext>
            </a:extLst>
          </p:cNvPr>
          <p:cNvCxnSpPr>
            <a:stCxn id="3" idx="5"/>
            <a:endCxn id="8" idx="2"/>
          </p:cNvCxnSpPr>
          <p:nvPr/>
        </p:nvCxnSpPr>
        <p:spPr>
          <a:xfrm>
            <a:off x="3255594" y="4064880"/>
            <a:ext cx="3335363" cy="1295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37A7F3A-1BC7-51AA-283B-5F02A308ABBC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5305870" y="2859245"/>
            <a:ext cx="1431251" cy="2147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98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Probability Process and Markov Process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Random Process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a set of random variables indexed with parameter t.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Markov Process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a random process satisfying the equation below: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discrete random variable,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continuous random variable.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Some random variable has a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Markov Property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if it satisfies an equation above.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blipFill>
                <a:blip r:embed="rId2"/>
                <a:stretch>
                  <a:fillRect b="-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5">
            <a:extLst>
              <a:ext uri="{FF2B5EF4-FFF2-40B4-BE49-F238E27FC236}">
                <a16:creationId xmlns:a16="http://schemas.microsoft.com/office/drawing/2014/main" id="{87D3037D-7C70-3490-A784-4B0154C2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356351"/>
            <a:ext cx="9073008" cy="365125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Alberto, L. G. Probability and Random Processes for Electrical Engineering, (1994).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University of Toronto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357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Markov Decision Process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Finally, we can define Markov Decision Process.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sequential decision problem for a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fully observable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stochastic environment with a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Markovian transition model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and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additive rewards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called a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Markov Decision Process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or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MDP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and consists of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set of states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(with an 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);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set ACTIONS(s)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of actions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each state;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transition model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; and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reward function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blipFill>
                <a:blip r:embed="rId2"/>
                <a:stretch>
                  <a:fillRect r="-203" b="-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5">
            <a:extLst>
              <a:ext uri="{FF2B5EF4-FFF2-40B4-BE49-F238E27FC236}">
                <a16:creationId xmlns:a16="http://schemas.microsoft.com/office/drawing/2014/main" id="{87D3037D-7C70-3490-A784-4B0154C2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Norvig, P. R., &amp; Intelligence, S. A. (2002). A modern approach.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Prentice Hall Upper Saddle River, NJ, USA: Rani, M., Nayak, R., &amp; Vyas, OP (2015). An ontology-based adaptive personalized e-learning system, assisted by software agents on cloud storage. Knowledge-Based Systems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90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33-48.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356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Markov Decision Process Formal Definition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1745718"/>
                <a:ext cx="8992609" cy="33665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Markov Decision Process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or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MDP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is a 4-tuple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𝒮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𝒜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where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𝒮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set of states,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𝒜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set of actions,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transition function of the environment,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reward function of the environment.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objective of reinforcement learning is maximization of the sum of the rewards.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745718"/>
                <a:ext cx="8992609" cy="3366563"/>
              </a:xfrm>
              <a:prstGeom prst="rect">
                <a:avLst/>
              </a:prstGeom>
              <a:blipFill>
                <a:blip r:embed="rId2"/>
                <a:stretch>
                  <a:fillRect b="-1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5">
            <a:extLst>
              <a:ext uri="{FF2B5EF4-FFF2-40B4-BE49-F238E27FC236}">
                <a16:creationId xmlns:a16="http://schemas.microsoft.com/office/drawing/2014/main" id="{87D3037D-7C70-3490-A784-4B0154C2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888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Markov Decision Process Diagram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5B9250D-18A3-45DD-3E30-4FC717A4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877074"/>
            <a:ext cx="6480720" cy="5103852"/>
          </a:xfrm>
          <a:prstGeom prst="rect">
            <a:avLst/>
          </a:prstGeom>
        </p:spPr>
      </p:pic>
      <p:sp>
        <p:nvSpPr>
          <p:cNvPr id="68" name="바닥글 개체 틀 5">
            <a:extLst>
              <a:ext uri="{FF2B5EF4-FFF2-40B4-BE49-F238E27FC236}">
                <a16:creationId xmlns:a16="http://schemas.microsoft.com/office/drawing/2014/main" id="{D7C1E0FE-6686-DA8C-F8F4-CB232379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Norvig, P. R., &amp; Intelligence, S. A. (2002). A modern approach.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Prentice Hall Upper Saddle River, NJ, USA: Rani, M., Nayak, R., &amp; Vyas, OP (2015). An ontology-based adaptive personalized e-learning system, assisted by software agents on cloud storage. Knowledge-Based Systems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90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33-48.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649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Dynamic and Return of MDP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1179057"/>
                <a:ext cx="8992609" cy="449988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dynamic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of MDP is a function,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policy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altLang="ko-KR" b="0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function,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b="0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 sum of rewards after some timestep t,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the agent is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myopic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179057"/>
                <a:ext cx="8992609" cy="4499886"/>
              </a:xfrm>
              <a:prstGeom prst="rect">
                <a:avLst/>
              </a:prstGeom>
              <a:blipFill>
                <a:blip r:embed="rId2"/>
                <a:stretch>
                  <a:fillRect b="-1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5">
            <a:extLst>
              <a:ext uri="{FF2B5EF4-FFF2-40B4-BE49-F238E27FC236}">
                <a16:creationId xmlns:a16="http://schemas.microsoft.com/office/drawing/2014/main" id="{87D3037D-7C70-3490-A784-4B0154C2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Graesser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L., &amp; Keng, W. L. (2019).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Foundations of deep reinforcement learning: theory and practice in Python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4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010487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</a:t>
            </a:r>
            <a:endParaRPr lang="en-US" altLang="ko-KR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Reinforcement</a:t>
            </a:r>
            <a:endParaRPr lang="en-US" altLang="ko-KR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Learning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781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Value Function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911003"/>
                <a:ext cx="8992609" cy="503599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State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an expected return of a state.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𝒜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4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∵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def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marginal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prob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𝒜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4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ℛ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𝑑𝑟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</m:nary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𝒜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24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𝒮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𝑑𝑎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⋅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limLoc m:val="undOvr"/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4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ℛ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p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𝑑𝑟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맑은 고딕"/>
                                                  <a:cs typeface="Times New Roman" panose="020206030504050203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</m:nary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911003"/>
                <a:ext cx="8992609" cy="50359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5">
            <a:extLst>
              <a:ext uri="{FF2B5EF4-FFF2-40B4-BE49-F238E27FC236}">
                <a16:creationId xmlns:a16="http://schemas.microsoft.com/office/drawing/2014/main" id="{C7E9FF8B-E34B-E3A8-13F9-58BD0391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Sutton, R. S., &amp;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Barto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G. (2018).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Reinforcement learning: An introduction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MIT press.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520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1.2 Markov Decision Process – Value Function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908720"/>
                <a:ext cx="8992609" cy="467025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1" i="0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ction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Value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b="1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Function</m:t>
                      </m:r>
                      <m:r>
                        <m:rPr>
                          <m:nor/>
                        </m:rPr>
                        <a:rPr lang="en-US" altLang="ko-KR" dirty="0" smtClean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expected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return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about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action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Times New Roman" panose="020206030504050203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dirty="0"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~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𝒮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~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𝒮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ℛ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𝑑𝑟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nary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𝒜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′⋅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4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𝒮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⋅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ℛ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𝑑𝑟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nary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𝒜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′⋅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맑은 고딕"/>
                                              <a:cs typeface="Times New Roman" panose="020206030504050203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𝜋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908720"/>
                <a:ext cx="8992609" cy="46702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5">
            <a:extLst>
              <a:ext uri="{FF2B5EF4-FFF2-40B4-BE49-F238E27FC236}">
                <a16:creationId xmlns:a16="http://schemas.microsoft.com/office/drawing/2014/main" id="{4940154B-9A0B-1AF7-7589-1A256614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496" y="6093296"/>
            <a:ext cx="9073008" cy="669662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Sutton, R. S., &amp;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Barto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G. (2018).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Reinforcement learning: An introduction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MIT press.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40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 Reinforcement Learning - Control Loop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D8DB8D8-4456-3D6B-E0C5-DAA41110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" y="1718158"/>
            <a:ext cx="5222162" cy="3416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31735" y="1160662"/>
            <a:ext cx="347189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Environment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generates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State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Agent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selects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Action</a:t>
            </a:r>
            <a:endParaRPr lang="ko-KR" altLang="en-US" b="1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Environment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 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accepts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the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action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and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returns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the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next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 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state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and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reward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When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cycle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of (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state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→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action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→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reward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)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completes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say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that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time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step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has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passed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buFont typeface="Calibri"/>
              <a:buChar char="-"/>
            </a:pP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buFont typeface="Calibri"/>
              <a:buChar char="-"/>
            </a:pPr>
            <a:endParaRPr lang="ko-KR" altLang="en-US" b="1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70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 Reinforcement Learning - Control Loop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FD8DB8D8-4456-3D6B-E0C5-DAA41110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" y="1718158"/>
            <a:ext cx="5222162" cy="3416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5631735" y="1160662"/>
            <a:ext cx="3471894" cy="4108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Policy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agent's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action-producing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function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which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maps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states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actions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RL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Problems</a:t>
            </a:r>
            <a:r>
              <a:rPr lang="ko-KR" altLang="en-US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have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objective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, 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which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sum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rewards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received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by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agent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ko-KR" altLang="en-US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agent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 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uses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reward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signals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receives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reinforce</a:t>
            </a:r>
            <a:r>
              <a:rPr lang="ko-KR" alt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good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ko-KR" altLang="en-US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actions</a:t>
            </a:r>
            <a:r>
              <a:rPr lang="ko-KR" alt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285750" indent="-285750">
              <a:buFont typeface="Calibri"/>
              <a:buChar char="-"/>
            </a:pPr>
            <a:endParaRPr lang="ko-KR" altLang="en-US" b="1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1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 Reinforcement Learning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64264" y="1574463"/>
                <a:ext cx="8992609" cy="17590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An </a:t>
                </a:r>
                <a:r>
                  <a:rPr lang="en-US" altLang="ko-KR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experience</a:t>
                </a:r>
                <a:r>
                  <a:rPr lang="ko-KR" altLang="en-US" b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 3-tuple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which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consist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of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state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action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reward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at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some</a:t>
                </a:r>
                <a:r>
                  <a:rPr lang="ko-KR" altLang="en-US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</a:t>
                </a:r>
                <a:r>
                  <a:rPr lang="ko-KR" altLang="en-US" dirty="0" err="1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timestep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Microsoft Sans Serif" panose="020B0604020202020204" pitchFamily="34" charset="0"/>
                    <a:cs typeface="Times New Roman" panose="02020603050405020304" pitchFamily="18" charset="0"/>
                  </a:rPr>
                  <a:t>Experience</a:t>
                </a:r>
                <a:r>
                  <a:rPr lang="en-US" altLang="ko-KR" b="0" dirty="0">
                    <a:latin typeface="Times New Roman" panose="02020603050405020304" pitchFamily="18" charset="0"/>
                    <a:ea typeface="Sans Serif Collection" panose="020B0502040504020204" pitchFamily="3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</a:rPr>
                      <m:t>)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ko-KR" sz="18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altLang="ko-KR" sz="1800" b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trajectory </a:t>
                </a:r>
                <a14:m>
                  <m:oMath xmlns:m="http://schemas.openxmlformats.org/officeDocument/2006/math">
                    <m:r>
                      <a:rPr lang="en-US" altLang="ko-KR" sz="1800" b="0" i="1" u="none" strike="noStrike" baseline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altLang="ko-KR" sz="1800" b="0" i="1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sequence of experiences over an episode.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64" y="1574463"/>
                <a:ext cx="8992609" cy="1759071"/>
              </a:xfrm>
              <a:prstGeom prst="rect">
                <a:avLst/>
              </a:prstGeom>
              <a:blipFill>
                <a:blip r:embed="rId2"/>
                <a:stretch>
                  <a:fillRect l="-542" t="-1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770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 Reinforcement Learning - Environment Example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8DB8D8-4456-3D6B-E0C5-DAA41110B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794" y="2398489"/>
            <a:ext cx="1785230" cy="2055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52C37-4152-B3BA-155E-2AB78D1CF0AD}"/>
              </a:ext>
            </a:extLst>
          </p:cNvPr>
          <p:cNvSpPr txBox="1"/>
          <p:nvPr/>
        </p:nvSpPr>
        <p:spPr>
          <a:xfrm>
            <a:off x="2648744" y="1327697"/>
            <a:ext cx="6454885" cy="41975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Objective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: Keep the pole upright for 200 time steps.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State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: An array of length 4 which represents: [cart position, cart velocity, pole angle, pole angular velocity]. For example, [-0.034, 0.032, -0.031, 0.036].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Action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: An integer, either 0 to move the cart a fixed distance to the left, or 1 to move the cart a fixed distance to the right.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Reward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: +1 for every time step the pole remains upright.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Termination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: When the pole falls over (greater than 12 degrees from vertical), or when the cart moves out of the screen, or when the maximum time step of 200 is reached.</a:t>
            </a:r>
            <a:endParaRPr lang="ko-KR" altLang="en-US" dirty="0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8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Ch 1.1 Reinforcement Learning - Formal Definitions and Transition Probability</a:t>
            </a:r>
            <a:endParaRPr 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/>
              <p:nvPr/>
            </p:nvSpPr>
            <p:spPr>
              <a:xfrm>
                <a:off x="456695" y="1332854"/>
                <a:ext cx="8992609" cy="10618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∈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𝒮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the state,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𝒮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the state space.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∈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𝒜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the action,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𝒜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the action space.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the reward,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is the reward function.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022FE-1AD5-72B3-CC0F-4B3DF8E1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332854"/>
                <a:ext cx="8992609" cy="1061829"/>
              </a:xfrm>
              <a:prstGeom prst="rect">
                <a:avLst/>
              </a:prstGeom>
              <a:blipFill>
                <a:blip r:embed="rId2"/>
                <a:stretch>
                  <a:fillRect t="-3448" b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DBEBD-676B-226F-A0BF-029456795C38}"/>
                  </a:ext>
                </a:extLst>
              </p:cNvPr>
              <p:cNvSpPr txBox="1"/>
              <p:nvPr/>
            </p:nvSpPr>
            <p:spPr>
              <a:xfrm>
                <a:off x="4704510" y="3244334"/>
                <a:ext cx="4896961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can model the environment using probability: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|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or,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DBEBD-676B-226F-A0BF-029456795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510" y="3244334"/>
                <a:ext cx="4896961" cy="1200329"/>
              </a:xfrm>
              <a:prstGeom prst="rect">
                <a:avLst/>
              </a:prstGeom>
              <a:blipFill>
                <a:blip r:embed="rId3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B59A1B3-7385-8D8B-5080-BBC4CE29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4" y="3069881"/>
            <a:ext cx="3863319" cy="2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0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347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Ch1.2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Markov Decision Process</a:t>
            </a:r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  <a:p>
            <a:endParaRPr lang="ko-KR" altLang="en-US" sz="2400" dirty="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39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1765</Words>
  <Application>Microsoft Office PowerPoint</Application>
  <PresentationFormat>A4 용지(210x297mm)</PresentationFormat>
  <Paragraphs>184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Times New Roman</vt:lpstr>
      <vt:lpstr>Cambria Math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123</cp:revision>
  <dcterms:created xsi:type="dcterms:W3CDTF">2018-09-05T05:11:29Z</dcterms:created>
  <dcterms:modified xsi:type="dcterms:W3CDTF">2024-05-05T11:07:19Z</dcterms:modified>
</cp:coreProperties>
</file>